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4"/>
    <p:sldMasterId id="2147483683" r:id="rId5"/>
    <p:sldMasterId id="214748368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B071E78-C303-424F-AA80-DF239B3711AF}">
  <a:tblStyle styleId="{0B071E78-C303-424F-AA80-DF239B3711A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5DC7B1A3-DF1D-471B-B202-CC1989573C3E}"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6" Type="http://schemas.openxmlformats.org/officeDocument/2006/relationships/slide" Target="slides/slide99.xml"/><Relationship Id="rId105" Type="http://schemas.openxmlformats.org/officeDocument/2006/relationships/slide" Target="slides/slide98.xml"/><Relationship Id="rId104" Type="http://schemas.openxmlformats.org/officeDocument/2006/relationships/slide" Target="slides/slide97.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slide" Target="slides/slide96.xml"/><Relationship Id="rId102" Type="http://schemas.openxmlformats.org/officeDocument/2006/relationships/slide" Target="slides/slide95.xml"/><Relationship Id="rId101" Type="http://schemas.openxmlformats.org/officeDocument/2006/relationships/slide" Target="slides/slide94.xml"/><Relationship Id="rId100" Type="http://schemas.openxmlformats.org/officeDocument/2006/relationships/slide" Target="slides/slide93.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slide" Target="slides/slide90.xml"/><Relationship Id="rId96" Type="http://schemas.openxmlformats.org/officeDocument/2006/relationships/slide" Target="slides/slide89.xml"/><Relationship Id="rId11" Type="http://schemas.openxmlformats.org/officeDocument/2006/relationships/slide" Target="slides/slide4.xml"/><Relationship Id="rId99" Type="http://schemas.openxmlformats.org/officeDocument/2006/relationships/slide" Target="slides/slide92.xml"/><Relationship Id="rId10" Type="http://schemas.openxmlformats.org/officeDocument/2006/relationships/slide" Target="slides/slide3.xml"/><Relationship Id="rId98" Type="http://schemas.openxmlformats.org/officeDocument/2006/relationships/slide" Target="slides/slide91.xml"/><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5b47560f17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5b47560f17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 to develop an idea! Today you need a chromebook or laptop, your painting booklet, your brushes and pencils, your palette, and two containers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Koha për të zhvilluar një ide! Sot ju nevojitet një Chromebook ose laptop, broshura juaj e pikturës, furçat dhe lapsat tuaja, paleta juaj dhe dy enë plot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ሀሳብ ለማዳበር ጊዜው አሁን ነው! ዛሬ ክሮምቡክ ወይም ላፕቶፕ፣ የስዕልዎ ቡክሌት፣ የእርስዎ ብሩሾች እና እርሳሶች፣ የእርስዎ ቤተ-ስዕል እና ሁለት ኮንቴይነሮች በውሃ የተሞላ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حان وقت تطوير فكرة! اليوم، أنت بحاجة إلى جهاز كروم بوك أو كمبيوتر محمول، وكتيب الرسم، وفرشاتك وأقلامك، ولوحة الألوان، ووعائين مليئين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Ժամանակն է գաղափար մշակելու։ Այսօր ձեզ անհրաժեշտ է Chromebook կամ նոութբուք, ձեր նկարչական գրքույկը, վրձիններն ու մատիտները, ձեր պալիտրան և ջրով լի երկու տարա։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hora de desenvolupar una idea! Avui necessiteu un Chromebook o un ordinador portàtil, el vostre quadern de pintura, els vostres pinzells i llapis, la vostra paleta i dos recipients plens d'aigua.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是时候构思了！今天你需要一台 Chromebook 或笔记本电脑、你的绘画手册、你的画笔和铅笔、你的调色板，以及两个装满水的容器。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 om een ​​idee te ontwikkelen! Vandaag heb je een Chromebook of laptop, je schilderboekje, je penselen en potloden, je palet en twee emmers vol water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وقتشه یه ایده رو پرورش بدی! امروز به یه کروم‌بوک یا لپ‌تاپ، دفترچه نقاشی‌ات، قلم‌موها و مدادهات، پالت رنگت و دو ظرف پر از آب نیاز داری.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temps de développer une idée ! Aujourd'hui, vous aurez besoin d'un Chromebook ou d'un ordinateur portable, de votre cahier de peinture, de vos pinceaux et crayons, de votre palette et de deux récipients remplis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 eine Idee zu entwickeln! Heute brauchst du ein Chromebook oder Laptop, dein Malheft, deine Pinsel und Stifte, deine Palette und zwei Behälter voll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વિચાર વિકસાવવાનો સમય આવી ગયો છે! આજે તમારે એક ક્રોમબુક અથવા લેપટોપ, તમારી પેઇન્ટિંગ બુકલેટ, તમારા બ્રશ અને પેન્સિલો, તમારી પેલેટ અને પાણીથી ભરેલા બે કન્ટેનરની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आइडिया विकसित करने का समय आ गया है! आज आपको एक क्रोमबुक या लैपटॉप, अपनी पेंटिंग बुकलेट, ब्रश और पेंसिल, पैलेट और पानी से भरे दो बर्तन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il momento di sviluppare un'idea! Oggi ti serviranno un Chromebook o un computer portatile, il tuo quaderno di pittura, pennelli e matite, la tavolozza e due contenitori pieni d'acqua.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アイデアを練る時間です！今日必要なのは、Chromebookまたはノートパソコン、絵本、筆と鉛筆、パレット、そして水を入れた容器2つです。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떠올릴 시간입니다! 오늘은 크롬북이나 노트북, 그림책, 붓과 연필, 팔레트, 그리고 물이 가득 든 용기 두 개가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 hatiye ku hûn ramanek pêş bixin! Îro hûn hewceyê chromebook an laptopek, pirtûka we ya boyaxkirinê, firçe û qelemên we, paleta we û du konteynerên tijî av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Masa untuk mengembangkan idea! Hari ini anda memerlukan chromebook atau komputer riba, buku kecil lukisan anda, berus dan pensel anda, palet anda dan dua bekas berisi air.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ആശയം വികസിപ്പിക്കാനുള്ള സമയമായി! ഇന്ന് നിങ്ങൾക്ക് ഒരു ക്രോംബുക്ക് അല്ലെങ്കിൽ ലാപ്‌ടോപ്പ്, നിങ്ങളുടെ പെയിന്റിംഗ് ബുക്ക്‌ലെറ്റ്, നിങ്ങളുടെ ബ്രഷുകളും പെൻസിലുകളും, നിങ്ങളുടെ പാലറ്റ്, വെള്ളം നിറച്ച രണ്ട് പാത്രങ്ങൾ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 गर्ने समय हो! आज तपाईंलाई एउटा क्रोमबुक वा ल्यापटप, तपाईंको चित्रकला पुस्तिका, तपाईंको ब्रश र पेन्सिल, तपाईंको प्यालेट, र पानीले भरिएका दुई कन्टेनरहरू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یوې مفکورې د پراختیا لپاره وخت دی! نن تاسو یو کروم بوک یا لیپ ټاپ، د رنګ کولو کتابچه، برشونه او پنسلونه، خپل پالټ، او دوه کانتینرونه چې له اوبو ډک وي، اړتیا 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Hora de desenvolver uma ideia! Hoje você precisa de um Chromebook ou laptop, seu caderno de pintura, seus pincéis e lápis, sua paleta e dois recipientes cheios de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ਵਿਚਾਰ ਵਿਕਸਤ ਕਰਨ ਦਾ ਸਮਾਂ! ਅੱਜ ਤੁਹਾਨੂੰ ਇੱਕ ਕਰੋਮਬੁੱਕ ਜਾਂ ਲੈਪਟਾਪ, ਆਪਣੀ ਪੇਂਟਿੰਗ ਕਿਤਾਬਚਾ, ਆਪਣੇ ਬੁਰਸ਼ ਅਤੇ ਪੈਨਸਿਲ, ਆਪਣੀ ਪੈਲੇਟ, ਅਤੇ ਪਾਣੀ ਨਾਲ ਭਰੇ ਦੋ ਡੱਬਿਆਂ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Пора развивать идею! Сегодня вам понадобится хромбук или ноутбук, буклет с образцами рисования, кисти и карандаши, палитра и две ёмкости с водой.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 је да развијете идеју! Данас вам је потребан Chromebook или лаптоп, ваша сликарска брошура, ваше четкице и оловке, ваша палета и две посуде пуне воде.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Waqti lagu horumariyo fikrad! Maanta waxaad u baahan tahay buug-chrome ama laptop, buug-yarahaaga rinjiyeynta, burushka iyo qalin-qoritaannadaada, palette-gaaga, iyo laba weel oo biyo ka buuxaan.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¡Hora de desarrollar una idea! Hoy necesitas una Chromebook o laptop, tu cuaderno de pintura, tus pinceles y lápices, tu paleta y dos recipientes llenos de agua.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Waktosna pikeun ngembangkeun ide! Ayeuna anjeun peryogi chromebook atanapi laptop, buklet lukisan anjeun, sikat sareng pensil anjeun, palette anjeun, sareng dua wadah anu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wakati wa kukuza wazo! Leo unahitaji chromebook au kompyuta ndogo, kijitabu chako cha uchoraji, brashi na penseli zako, palette yako, na vyombo viwili vilivyojaa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Dags att utveckla en idé! Idag behöver du en Chromebook eller bärbar dator, ditt målarhäfte, dina penslar och pennor, din palett och två behållare fulla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Oras na para bumuo ng ideya! Ngayon kailangan mo ng chromebook o laptop, iyong buklet ng pagpipinta, iyong mga brush at lapis, iyong palette, at dalawang lalagyang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யோசனையை உருவாக்க வேண்டிய நேரம் இது! இன்று உங்களுக்கு ஒரு குரோம்புக் அல்லது மடிக்கணினி, உங்கள் ஓவியக் கையேடு, உங்கள் தூரிகைகள் மற்றும் பென்சில்கள், உங்கள் தட்டு மற்றும் தண்ணீர் நிறைந்த இரண்டு கொள்கலன்கள்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ถึงเวลาคิดไอเดียแล้ว! วันนี้คุณต้องมี Chromebook หรือแล็ปท็อป สมุดวาดภาพ พู่กันและดินสอ จานสี และภาชนะใส่น้ำสองใบ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fikir geliştirmenin zamanı geldi! Bugün bir Chromebook veya dizüstü bilgisayara, resim kitapçığınıza, fırçalarınıza ve kalemlerinize, paletinize ve suyla dolu iki kaba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Час розробити ідею! Сьогодні вам знадобиться Chromebook або ноутбук, ваш буклет з малюванням, ваші пензлі та олівці, ваша палітра та дві ємності, повні води.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 خیال تیار کرنے کا وقت! آج آپ کو ایک کروم بک یا لیپ ٹاپ، آپ کی پینٹنگ بکلیٹ، آپ کے برش اور پنسل، آپ کی پیلیٹ، اور پانی سے بھرے دو کنٹینرز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Đã đến lúc phát triển ý tưởng! Hôm nay bạn cần một chiếc Chromebook hoặc máy tính xách tay, tập sách vẽ, cọ và bút chì, bảng màu và hai bình đựng đầy nước.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52460de69e_0_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52460de69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Things to know about Black joy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Gjëra që duhet të dini rreth gëzimit të 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ስለ ጥቁር ደስታ ማወቅ ያለባቸው ነገሮች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أشياء يجب أن تعرفها عن الفرح الأسود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Ինչ պետք է իմանալ սևամորթ ուրախության մասին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Coses que cal saber sobre l'alegria negra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关于 Black Joy 你需要知道的事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Dingen die je moet weten over Black Joy</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نکاتی که باید در مورد شادی سیاه بدانید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Choses à savoir sur la joie noire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Wissenswertes über Black Joy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બ્લેક જોય વિશે જાણવા જેવી બાબતો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ब्लैक जॉय के बारे में जानने योग्य बातें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Cose da sapere sulla gioia nera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黒人の喜びについて知っておくべきこと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블랙 조이에 대해 알아야 할 사항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Tiştên ku hûn di derbarê şahiya reş de dizanin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Perkara yang perlu diketahui tentang kegembiraan Hitam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ബ്ലാക്ക് ജോയിയെക്കുറിച്ച് അറിയേണ്ട കാര്യങ്ങൾ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ब्ल्याक जोयको बारेमा जान्नुपर्ने कुराहरू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بلیک جوی په اړه د پوهیدو لپاره شیان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Coisas que você precisa saber sobre a alegria negra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ਬਲੈਕ ਜੌਏ ਬਾਰੇ ਜਾਣਨ ਵਾਲੀਆਂ ਗੱਲਾਂ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Что нужно знать о Black Joy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Шта треба знати о црној радости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Waxyaabaha aad ka ogaan karto farxadda Black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Cosas que debes saber sobre la alegría negra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Hal uninga ngeunaan Hideung kabagjaan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Mambo ya kujua kuhusu Black joy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Saker att veta om svart glädje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bagay na dapat malaman tungkol sa Black joy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பிளாக் ஜாய் பற்றி தெரிந்து கொள்ள வேண்டிய விஷயங்கள்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สิ่งที่ควรรู้เกี่ยวกับ Black Joy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Black Joy hakkında bilinmesi gerekenler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Що потрібно знати про Чорну радість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سیاہ خوشی کے بارے میں جاننے کی چیزیں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Những điều cần biết về Black Joy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52460de69e_0_1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52460de69e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Black joy happens when there is a critical mass of Black people who have things in common.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Gëzimi zezak ndodh kur ekziston një masë kritike njerëzish me ngjyrë që kanë gjëra të përbashkëta.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ጥቁር ደስታ የሚያመሳስላቸው ብዙ ጥቁር ህዝቦች ሲኖሩ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الفرح الأسود يحدث عندما تكون هناك كتلة حرجة من السود الذين لديهم أشياء مشتركة.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Սևամորթների ուրախությունը տեղի է ունենում, երբ կա սևամորթների կրիտիկական զանգված, ովքեր ունեն ընդհանուր բաներ։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L'alegria negra es produeix quan hi ha una massa crítica de persones negres que tenen coses en comú.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当有大量黑人拥有共同点时，黑人的快乐就会产生。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Zwarte vreugde ontstaat wanneer er een kritische massa zwarte mensen is die dingen met elkaar gemeen hebben.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شادی سیاه‌پوستان زمانی اتفاق می‌افتد که تعداد قابل توجهی از سیاه‌پوستان با اشتراکات زیاد وجود داشته باشند.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joie des Noirs se produit lorsqu’il y a une masse critique de Noirs qui ont des choses en commun.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Schwarze Freude entsteht, wenn es eine kritische Masse an Schwarzen gibt, die Dinge gemeinsam haben.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કાળા લોકોનો આનંદ ત્યારે થાય છે જ્યારે કાળા લોકોનો એક મહત્વપૂર્ણ સમૂહ હોય છે જેમની પાસે કંઈક સમાન હોય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अश्वेतों का आनन्द तब होता है जब अश्वेत लोगों का एक महत्वपूर्ण समूह होता है, जिनमें कुछ चीजें समान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gioia dei neri si verifica quando c'è una massa critica di persone di colore che hanno cose in comune.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黒人の喜びは、共通点を持つ黒人が一定数集まったときに生まれます。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흑인의 기쁨은 공통점을 가진 흑인들이 일정 수준 이상 모였을 때 발생합니다.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Kêfxweşiya Reşan wê demê çêdibe ku girseyeke girîng ji mirovên Reş hebe ku tiştên hevpar hene.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Kegembiraan hitam berlaku apabila terdapat kumpulan kritikal orang kulit hitam yang mempunyai persamaan.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പൊതുവായ കാര്യങ്ങളുള്ള ഒരു കൂട്ടം കറുത്തവർഗ്ഗക്കാർ ഉണ്ടാകുമ്പോഴാണ് കറുത്തവരുടെ സന്തോഷം ഉണ്ടാകുന്നത്.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कालो आनन्द तब हुन्छ जब काला मानिसहरूको एक महत्वपूर्ण समूह हुन्छ जसमा समान कुराहरू 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تور پوستو خوښي هغه وخت رامنځته کېږي کله چې د تور پوستو خلکو یوه مهمه ډله وي چې ګډ شیان ولري.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alegria negra acontece quando há uma massa crítica de pessoas negras que têm coisas em comum.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ਕਾਲੇ ਲੋਕਾਂ ਦੀ ਖੁਸ਼ੀ ਉਦੋਂ ਹੁੰਦੀ ਹੈ ਜਦੋਂ ਕਾਲੇ ਲੋਕਾਂ ਦੀ ਇੱਕ ਵੱਡੀ ਗਿਣਤੀ ਹੁੰਦੀ ਹੈ ਜਿਨ੍ਹਾਂ ਵਿੱਚ ਸਮਾਨਤਾਵਾਂ ਹੁੰਦੀਆਂ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Черная радость наступает тогда, когда есть критическая масса чернокожих людей, у которых есть что-то общее.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Црна радост се дешава када постоји критична маса црнаца који имају заједничке ствари.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Farxadda madow waxay dhacdaa marka ay jiraan tiro aad u xun oo dadka Madow ah oo leh waxyaabo ay wadaagaan.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alegría negra ocurre cuando hay una masa crítica de personas negras que tienen cosas en común.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Hideung kabagjaan lumangsung nalika aya massa kritis jalma Hideung anu boga hal di umum.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Furaha ya watu weusi hutokea wakati kuna kundi kubwa la watu Weusi ambao wana mambo 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Svart glädje uppstår när det finns en kritisk massa av svarta människor som har saker gemensamt.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Nangyayari ang itim na kagalakan kapag mayroong kritikal na masa ng mga Black na may mga bagay na magkakatulad.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பொதுவான விஷயங்களைக் கொண்ட ஒரு பெரிய எண்ணிக்கையிலான கறுப்பின மக்கள் இருக்கும்போது கருப்பு மகிழ்ச்சி ஏற்படுகிறது.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ความสุขของคนผิวดำเกิดขึ้นเมื่อมีคนผิวดำจำนวนมากที่มีสิ่งที่เหมือนกัน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Siyah sevinci, ortak noktalara sahip kritik sayıda Siyah insanın bir araya gelmesiyle ortaya çıkar.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Чорна радість трапляється, коли існує критична маса чорношкірих людей, які мають щось спільне.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کالی خوشی اس وقت ہوتی ہے جب سیاہ فام لوگوں کا ایک اہم اجتماع ہوتا ہے جن میں چیزیں مشترک ہوتی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Niềm vui của người da đen xảy ra khi có một số lượng lớn người da đen có điểm chung.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52460de69e_0_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52460de69e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This is not just for Black people. This kind of joy happens with other people. I have had classes with critical masses of other students who have had culture in common. I have been lucky enough to experience Filipino joy several times, Korean joy, Ukrainian joy, Syrian joy, and Queer/Trans joy.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Kjo nuk është vetëm për njerëzit me ngjyrë. Ky lloj gëzimi ndodh edhe me njerëz të tjerë. Kam pasur klasa me masa kritike studentësh të tjerë që kanë pasur kulturë të përbashkët. Kam qenë me fat që kam përjetuar disa herë gëzimin filipinas, gëzimin korean, gëzimin ukrainas, gëzimin sirian dhe gëzimin queer/trans.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ይህ ለጥቁር ህዝቦች ብቻ አይደለም. እንዲህ ዓይነቱ ደስታ ከሌሎች ሰዎች ጋር ይከሰታል. የጋራ ባህል ካላቸው ከሌሎች ወሳኝ ተማሪዎች ጋር ትምህርት አግኝቻለሁ። የፊሊፒንስ ደስታን፣ የኮሪያን ደስታን፣ የዩክሬይን ደስታን፣ የሶሪያን ደስታን፣ እና የኩዌር/ትራንስ ደስታን ብዙ ጊዜ ለመለማመድ እድለኛ ነኝ።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هذا ليس حكرًا على السود، بل هذا النوع من الفرح يعم الآخرين. لقد حضرتُ صفوفًا دراسية مع أعداد كبيرة من الطلاب الآخرين الذين تجمعهم ثقافات مشتركة. وقد حالفني الحظ بتجربة الفرح الفلبيني عدة مرات، والفرح الكوري، والفرح الأوكراني، والفرح السوري، وفرح المثليين/المتحولين جنسيًا.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Սա միայն սևամորթների համար չէ։ Այս տեսակի ուրախությունը պատահում է նաև այլ մարդկանց հետ։ Ես դասընթացներ եմ ունեցել այլ ուսանողների կրիտիկական զանգվածի հետ, ովքեր ունեցել են ընդհանուր մշակույթ։ Ես բախտ եմ ունեցել մի քանի անգամ զգալու ֆիլիպինյան ուրախությունը, կորեական ուրախությունը, ուկրաինական ուրախությունը, սիրիական ուրախությունը և քվիր/տրանս ուրախությունը։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Això no és només per a la gent negra. Aquest tipus d'alegria passa amb altres persones. He tingut classes amb masses crítiques d'altres estudiants que tenen una cultura en comú. He tingut la sort d'experimentar l'alegria filipina diverses vegades, l'alegria coreana, l'alegria ucraïnesa, l'alegria siriana i l'alegria queer/trans.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种快乐不仅仅属于黑人。其他人也能感受到。我曾与许多拥有共同文化背景的学生一起上课。我很幸运地体验过菲律宾人的快乐、韩国人的快乐、乌克兰人的快乐、叙利亚人的快乐，以及酷儿/跨性别者的快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Dit is niet alleen voor zwarte mensen. Dit soort vreugde overkomt ook anderen. Ik heb les gehad met een kritische massa andere studenten die eenzelfde cultuur hadden. Ik heb het geluk gehad om meerdere keren Filipijnse vreugde te ervaren, Koreaanse vreugde, Oekraïense vreugde, Syrische vreugde en queer/trans-vreugde.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فقط مخصوص سیاه‌پوستان نیست. این نوع شادی با افراد دیگر هم اتفاق می‌افتد. من با انبوهی از دانشجویان دیگر که فرهنگ مشترکی داشته‌اند، کلاس داشته‌ام. من به اندازه کافی خوش شانس بوده‌ام که چندین بار شادی فیلیپینی، شادی کره‌ای، شادی اوکراینی، شادی سوری و شادی کوئیر/ترنس را تجربه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 n'est pas réservé aux Noirs. Ce genre de joie se vit avec d'autres personnes. J'ai eu des cours avec un nombre important d'étudiants partageant une culture commune. J'ai eu la chance de vivre à plusieurs reprises la joie philippine, coréenne, ukrainienne, syrienne et queer/trans.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Das gilt nicht nur für Schwarze. Diese Art der Freude erlebt man auch mit anderen Menschen. Ich hatte Unterricht mit vielen anderen Studierenden, die eine gemeinsame Kultur hatten. Ich hatte das Glück, mehrmals philippinische, koreanische, ukrainische, syrische und queere/transsexuelle Freude zu erleben.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 ફક્ત કાળા લોકો માટે જ નથી. આ પ્રકારનો આનંદ અન્ય લોકો સાથે પણ થાય છે. મેં એવા વિદ્યાર્થીઓ સાથે વર્ગો લીધા છે જેમની સંસ્કૃતિ સમાન રહી છે. હું ઘણી વખત ફિલિપિનો આનંદ, કોરિયન આનંદ, યુક્રેનિયન આનંદ, સીરિયન આનંદ અને ક્વિઅર/ટ્રાન્સ આનંદનો અનુભવ કરવાનું ભાગ્યશાળી રહ્યો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यह सिर्फ़ अश्वेत लोगों के लिए नहीं है। इस तरह की खुशी दूसरे लोगों को भी होती है। मैंने ऐसे कई छात्रों के साथ कक्षाएं ली हैं जिनकी संस्कृति एक जैसी है। मैं कई बार फ़िलिपीनो, कोरियाई, यूक्रेनी, सीरियाई और क्वीर/ट्रांस लोगों की खुशी का अनुभव करने के लिए भाग्यशाली रहा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Questo non vale solo per le persone di colore. Questo tipo di gioia si prova anche con altre persone. Ho frequentato lezioni con un numero considerevole di studenti con una cultura in comune. Ho avuto la fortuna di sperimentare diverse volte la gioia filippina, coreana, ucraina, siriana e queer/trans.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これは黒人だけの喜びではありません。このような喜びは、他の人にも起こります。私は、共通の文化を持つ大勢の生徒たちと一緒に授業を受けたことがあります。フィリピン人の喜び、韓国人の喜び、ウクライナ人の喜び、シリア人の喜び、そしてクィア／トランスジェンダーの喜びを、幸運にも何度も経験することができまし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이건 흑인들만의 기쁨이 아닙니다. 이런 기쁨은 다른 사람들에게도 있습니다. 저는 문화적 공통점을 가진 수많은 학생들과 수업을 들었습니다. 필리핀 사람들의 기쁨, 한국인들의 기쁨, 우크라이나인들의 기쁨, 시리아인들의 기쁨, 그리고 퀴어/트랜스젠더들의 기쁨을 여러 번 경험할 수 있어서 행운이었습니다.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 ne tenê ji bo mirovên reşik e. Ev celeb kêfxweşî bi mirovên din re jî çêdibe. Min dersên bi girseyeke girîng a xwendekarên din re hebûn ku çanda wan hevpar bû. Ez bi şens bûm ku çend caran kêfxweşiya Filîpînî, kêfxweşiya Koreyî, kêfxweşiya Ukraynî, kêfxweşiya Sûrî û kêfxweşiya Queer/Trans biceribînim.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 bukan hanya untuk orang kulit hitam. Kegembiraan seperti ini berlaku dengan orang lain. Saya telah mengadakan kelas dengan kumpulan pelajar lain yang kritikal yang mempunyai budaya yang sama. Saya cukup bertuah untuk mengalami kegembiraan Filipina beberapa kali, kegembiraan Korea, kegembiraan Ukraine, kegembiraan Syria dan kegembiraan Queer/Trans.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ഇത് കറുത്ത വർഗക്കാർക്ക് മാത്രമല്ല. ഇത്തരത്തിലുള്ള സന്തോഷം മറ്റുള്ളവരിലും സംഭവിക്കാറുണ്ട്. സംസ്കാരവുമായി പൊതുവായ ബന്ധമുള്ള മറ്റ് വിദ്യാർത്ഥികളുമായി ഞാൻ ക്ലാസുകൾ നടത്തിയിട്ടുണ്ട്. കൊറിയൻ സന്തോഷം, ഉക്രേനിയൻ സന്തോഷം, സിറിയൻ സന്തോഷം, ക്വിയർ/ട്രാൻസ് സന്തോഷം എന്നിങ്ങനെ നിരവധി തവണ ഫിലിപ്പിനോ സന്തോഷം അനുഭവിക്കാൻ എനിക്ക് ഭാഗ്യം ലഭിച്ചിട്ടുണ്ട്.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केवल काला मानिसहरूका लागि मात्र होइन। यस प्रकारको आनन्द अरू मानिसहरूसँग पनि हुन्छ। मैले अन्य विद्यार्थीहरूको आलोचनात्मक समूहसँग कक्षाहरू लिएको छु जसको संस्कृति समान छ। म धेरै पटक फिलिपिनो आनन्द, कोरियाली आनन्द, युक्रेनी आनन्द, सिरियाली आनन्द, र क्वीयर/ट्रान्स आनन्द अनुभव गर्न पाउँदा भाग्यमानी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یوازې د تور پوستو خلکو لپاره نه ده. دا ډول خوښۍ د نورو خلکو سره هم پیښیږي. ما د نورو هغو زده کونکو له انتقادي ډلو سره ټولګي درلودلي دي چې کلتور یې ګډ دی. زه دومره بختور وم چې څو ځله مې د فلیپیني خوښۍ، کوریایي خوښۍ، اوکرایني خوښۍ، د سوریې خوښۍ، او کویر/ټرانس خوښۍ تجربه کړې.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Isso não é só para negros. Esse tipo de alegria acontece com outras pessoas. Tive aulas com massas significativas de outros alunos que tinham culturas em comum. Tive a sorte de vivenciar a alegria filipina diversas vezes, a alegria coreana, a alegria ucraniana, a alegria síria e a alegria queer/trans.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ਸਿਰਫ਼ ਕਾਲੇ ਲੋਕਾਂ ਲਈ ਨਹੀਂ ਹੈ। ਇਸ ਤਰ੍ਹਾਂ ਦੀ ਖੁਸ਼ੀ ਦੂਜੇ ਲੋਕਾਂ ਨਾਲ ਵੀ ਹੁੰਦੀ ਹੈ। ਮੈਂ ਉਨ੍ਹਾਂ ਵਿਦਿਆਰਥੀਆਂ ਦੇ ਆਲੋਚਨਾਤਮਕ ਸਮੂਹਾਂ ਨਾਲ ਕਲਾਸਾਂ ਲਗਾਈਆਂ ਹਨ ਜਿਨ੍ਹਾਂ ਦਾ ਸੱਭਿਆਚਾਰ ਸਾਂਝਾ ਰਿਹਾ ਹੈ। ਮੈਂ ਖੁਸ਼ਕਿਸਮਤ ਰਿਹਾ ਹਾਂ ਕਿ ਮੈਨੂੰ ਕਈ ਵਾਰ ਫਿਲੀਪੀਨੋ ਖੁਸ਼ੀ, ਕੋਰੀਆਈ ਖੁਸ਼ੀ, ਯੂਕਰੇਨੀ ਖੁਸ਼ੀ, ਸੀਰੀਆਈ ਖੁਸ਼ੀ, ਅਤੇ ਕਵੀਅਰ/ਟ੍ਰਾਂਸ ਖੁਸ਼ੀ ਦਾ ਅਨੁਭਵ ਹੋਇਆ।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Это касается не только чернокожих. Подобная радость случается и с другими людьми. У меня были занятия с большим количеством студентов, разделяющих культуру. Мне посчастливилось несколько раз испытать филиппинскую радость, корейскую, украинскую, сирийскую и квир/трансгендерную.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Ово није само за црнце. Ова врста радости се дешава и са другим људима. Имао сам часове са критичном масом других студената који су имали заједничку културу. Имао сам срећу да неколико пута доживим филипинску радост, корејску радост, украјинску радост, сиријску радост и квир/транс радост.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Tani kaliya maaha dadka Madowga ah. Farxadda noocan ah waxay la dhacdaa dadka kale. Waxa aan casharo la qaatay arday badan oo muhiim ah kuwaas oo lahaa dhaqanka ay wadaagaan. Waxaan nasiib u yeeshay inaan la kulmo farxad Filibiin dhowr jeer, farxad Kuuriyaan ah, farxad Yukreeniyaan, farxad Suuriya, iyo Queer/Trans farxad.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Esto no es solo para la gente negra. Este tipo de alegría se comparte con otras personas. He tenido clases con un gran número de estudiantes con culturas en común. He tenido la suerte de experimentar varias veces la alegría filipina, coreana, ucraniana, siria y queer/trans.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Ieu mah sakadar keur urang Hideung. Kabungahan sapertos kitu lumangsung sareng jalma sanés. Kuring geus kungsi kelas jeung massa kritis siswa séjén anu geus miboga budaya di umum. Kuring geus cukup untung ngalaman kabagjaan Filipino sababaraha kali, kabagjaan Korea, kabagjaan Ukraina, kabagjaan Siria, sarta kabagjaan Queer / Trans.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Hii si kwa watu Weusi pekee. Furaha kama hiyo hufanyika na watu wengine. Nimekuwa na madarasa na umati muhimu wa wanafunzi wengine ambao wamekuwa na utamaduni sawa. Nimekuwa na bahati ya kupata furaha ya Kifilipino mara kadhaa, furaha ya Kikorea, furaha ya Kiukreni, furaha ya Wasyria, na furaha ya Queer/Trans.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Detta gäller inte bara svarta människor. Den här typen av glädje uppstår med andra människor. Jag har haft kurser med en enorm mängd andra studenter som har haft en gemensam kultur. Jag har haft turen att uppleva filippinsk glädje flera gånger, koreansk glädje, ukrainsk glädje, syrisk glädje och queer/transglädje.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Ito ay hindi lamang para sa mga Black na tao. Ang ganitong kagalakan ay nangyayari sa ibang tao. Nagkaroon ako ng mga klase na may mga kritikal na masa ng iba pang mga mag-aaral na may parehong kultura. Ako ay naging masuwerte na nakaranas ng Filipino joy ng ilang beses, Korean joy, Ukrainian joy, Syrian joy, at Queer/Trans joy.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இது கறுப்பின மக்களுக்கு மட்டுமல்ல. இந்த வகையான மகிழ்ச்சி மற்றவர்களிடமும் நிகழ்கிறது. பொதுவான கலாச்சாரத்தைக் கொண்ட பிற மாணவர்களுடன் நான் வகுப்புகளை நடத்தியுள்ளேன். பிலிப்பைன்ஸ் மகிழ்ச்சி, கொரிய மகிழ்ச்சி, உக்ரேனிய மகிழ்ச்சி, சிரிய மகிழ்ச்சி மற்றும் குயர்/டிரான்ஸ் மகிழ்ச்சியை பல முறை அனுபவிக்கும் அதிர்ஷ்டம் எனக்குக் கிடைத்தது.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นี่ไม่ได้เกิดขึ้นแค่กับคนผิวดำเท่านั้น ความสุขแบบนี้เกิดขึ้นได้กับคนอื่นๆ ด้วย ฉันเคยเรียนกับนักเรียนกลุ่มใหญ่ที่มีวัฒนธรรมร่วมกัน ฉันโชคดีมากที่ได้สัมผัสความสุขแบบฟิลิปปินส์ ความสุขแบบเกาหลี ความสุขแบบยูเครน ความสุขแบบซีเรีย และความสุขแบบเควียร์/ทรานส์หลายครั้ง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 sadece siyahi insanlar için geçerli değil. Bu tür bir neşe başkalarıyla da yaşanır. Ortak kültürleri olan çok sayıda öğrenciyle derslere girdim. Filipinli neşesini, Koreli neşesini, Ukraynalı neşesini, Suriyeli neşesini ve Kuir/Trans neşesini defalarca deneyimleme şansına eriştim.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 стосується не лише темношкірих людей. Така радість трапляється з іншими людьми. У мене були заняття з критичною масою інших студентів, яких об'єднує спільна культура. Мені пощастило кілька разів відчувати радість філіппінців, корейців, українців, сирійців та квір/трансгендерів.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صرف سیاہ فام لوگوں کے لیے نہیں ہے۔ اس طرح کی خوشی دوسرے لوگوں کے ساتھ ہوتی ہے۔ میں نے دوسرے طلباء کے تنقیدی عوام کے ساتھ کلاسز کی ہیں جن میں ثقافت مشترک ہے۔ میں کافی خوش قسمت رہا ہوں کہ میں کئی بار فلپائنی خوشی، کوریائی خوشی، یوکرائنی خوشی، شامی خوشی، اور Queer/Trans خوشی کا تجربہ کیا۔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Niềm vui này không chỉ dành riêng cho người da đen. Niềm vui này cũng đến với tất cả mọi người. Tôi đã từng học với rất nhiều học viên khác có cùng nền văn hóa. Tôi đã may mắn được trải nghiệm niềm vui của người Philippines, niềm vui của người Hàn Quốc, niềm vui của người Ukraine, niềm vui của người Syria, và niềm vui của người Queer/Trans.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52460de69e_0_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52460de69e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most common effects are: Being a little louder, students supporting and helping each other more, marks going up, being more able to handle challenges, contagious happiness that affects other groups, and sometimes spontaneous breakouts of music related to the culture, like K-pop or R &amp; 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Efektet më të zakonshme janë: Të qenit pak më i zhurmshëm, mbështetja dhe ndihma e studentëve ndaj njëri-tjetrit më shumë, rritja e notave, aftësia për të përballuar sfidat, lumturia ngjitëse që prek grupet e tjera dhe nganjëherë shpërthime spontane të muzikës që lidhet me kulturën, si K-pop ose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በጣም የተለመዱት ተፅዕኖዎች፡- ትንሽ መጮህ፣ ተማሪዎች መደጋገፍ እና መረዳዳት፣ ወደ ላይ መውጣት፣ ተግዳሮቶችን የበለጠ መቋቋም መቻል፣ ሌሎች ቡድኖችን የሚነካ ተላላፊ ደስታ እና አንዳንድ ጊዜ ከባህል ጋር የተገናኙ ሙዚቃዎች እንደ K-pop ወይም R &amp; B ያሉ ድንገተኛ ክስተቶች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التأثيرات الأكثر شيوعًا هي: ارتفاع الصوت قليلاً، ودعم الطلاب ومساعدة بعضهم البعض بشكل أكبر، وارتفاع الدرجات، والقدرة على التعامل مع التحديات، والسعادة المعدية التي تؤثر على المجموعات الأخرى، وأحيانًا الانقطاعات العفوية للموسيقى المرتبطة بالثقافة، مثل K-pop أو R &amp; 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Ամենատարածված հետևանքներն են՝ մի փոքր ավելի աղմկոտ լինելը, ուսանողների կողմից միմյանց ավելի շատ աջակցելն ու օգնելը, գնահատականների բարձրացումը, մարտահրավերներին դիմակայելու ավելի մեծ կարողությունը, վարակիչ երջանկությունը, որը ազդում է այլ խմբերի վրա, և երբեմն մշակույթին առնչվող երաժշտության ինքնաբուխ բացահայտումները, ինչպիսիք են K-pop-ը կամ R&amp;B-ն։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efectes més comuns són: sonar una mica més fort, els estudiants es donen més suport i s'ajuden més mútuament, pujar les notes, ser més capaços d'afrontar els reptes, una felicitat contagiosa que afecta altres grups i, de vegades, brots espontanis de música relacionada amb la cultura, com el K-pop o l'R&amp;B.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最常见的效果是：声音更大一些，学生们互相支持和帮助更多，分数提高，更有能力应对挑战，快乐会感染其他群体，有时还会自发播放与文化相关的音乐，比如韩国流行音乐或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meest voorkomende effecten zijn: iets luider optreden, leerlingen die elkaar meer steunen en helpen, hogere cijfers, beter met uitdagingen kunnen omgaan, aanstekelijke vrolijkheid die andere groepen beïnvloedt en soms spontane uitbarstingen van muziek die gerelateerd is aan de cultuur, zoals K-pop of R&amp;B.</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رایج‌ترین اثرات عبارتند از: کمی پرسروصداتر شدن، حمایت و کمک بیشتر دانش‌آموزان به یکدیگر، بالا رفتن نمرات، توانایی بیشتر در مدیریت چالش‌ها، شادی مسری که بر گروه‌های دیگر تأثیر می‌گذارد، و گاهی اوقات علاقه‌ی خودجوش به موسیقی مرتبط با فرهنگ، مانند کی‌پاپ یا آر اند 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effets les plus courants sont : parler un peu plus fort, les étudiants se soutiennent et s'entraident davantage, les notes augmentent, la capacité à gérer les défis, un bonheur contagieux qui affecte d'autres groupes et parfois des apparitions spontanées de musiques liées à la culture, comme la K-pop ou le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 häufigsten Auswirkungen sind: Sie sind etwas lauter, die Schüler unterstützen und helfen sich gegenseitig mehr, ihre Noten verbessern sich, sie können Herausforderungen besser bewältigen, sie verspüren eine ansteckende Fröhlichkeit, die sich auf andere Gruppen auswirkt, und manchmal kommt es zu spontanen Ausbrüchen kulturbezogener Musik wie K-Pop oder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સૌથી સામાન્ય અસરો છે: થોડા મોટેથી બોલવું, વિદ્યાર્થીઓ એકબીજાને વધુ ટેકો આપે છે અને મદદ કરે છે, ગુણ વધે છે, પડકારોનો સામનો કરવામાં વધુ સક્ષમ બને છે, અન્ય જૂથોને અસર કરતી ચેપી ખુશી, અને ક્યારેક સંસ્કૃતિ સાથે સંબંધિત સંગીત, જેમ કે K-pop અથવા R &amp; B, સ્વયંભૂ રીતે શરૂ થાય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सबसे आम प्रभाव हैं: थोड़ा अधिक जोर से बोलना, छात्रों का एक-दूसरे को अधिक सहयोग देना और मदद करना, अंकों में वृद्धि होना, चुनौतियों से निपटने में अधिक सक्षम होना, संक्रामक खुशी जो अन्य समूहों को प्रभावित करती है, और कभी-कभी संस्कृति से संबंधित संगीत का स्वतःस्फूर्त प्रसार, जैसे के-पॉप या आर एंड 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Gli effetti più comuni sono: essere un po' più rumorosi, studenti che si sostengono e si aiutano a vicenda di più, voti più alti, maggiore capacità di affrontare le sfide, felicità contagiosa che contagia altri gruppi e, a volte, esplosioni spontanee di musica legata alla cultura, come il K-pop o l'R&amp;B.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最も一般的な効果は、声が少し大きくなる、生徒が互いにサポートし助け合うことが増える、成績が上がる、課題に対処できるようになる、他のグループに影響を与える幸福感が伝染する、KポップやR＆Bなど、文化に関連した音楽が自然発生的に流行るなど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가장 흔한 효과는 다음과 같습니다. 조금 더 큰 소리가 나고, 학생들이 서로를 더 많이 지원하고 돕고, 점수가 올라가고, 도전에 더 잘 대처하고, 다른 그룹에 영향을 미치는 전염성 있는 행복감을 느끼고, 때로는 K-pop이나 R&amp;B와 같은 문화와 관련된 음악이 자연스럽게 터져 나오기도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Bandorên herî gelemperî ev in: Dengê hinekî bilindtir, piştgiriya û alîkariya hev a xwendekaran ji hev re, bilindbûna notan, şiyana çareserkirina pirsgirêkan, kêfxweşiya vegirtî ku bandorê li komên din dike, û carinan derketinên ji nişka ve yên muzîkê yên bi çandê ve girêdayî, mîna K-pop an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Kesan yang paling biasa ialah: Menjadi lebih kuat sedikit, pelajar lebih menyokong dan membantu antara satu sama lain, peningkatan yang ketara, lebih mampu menangani cabaran, kebahagiaan menular yang mempengaruhi kumpulan lain, dan kadangkala pecahan muzik spontan yang berkaitan dengan budaya, seperti K-pop atau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ഏറ്റവും സാധാരണമായ ഫലങ്ങൾ ഇവയാണ്: അൽപ്പം ഉച്ചത്തിൽ സംസാരിക്കുക, വിദ്യാർത്ഥികൾ പരസ്പരം പിന്തുണയ്ക്കുകയും സഹായിക്കുകയും ചെയ്യുക, മാർക്ക് വർദ്ധിക്കുക, വെല്ലുവിളികൾ കൈകാര്യം ചെയ്യാൻ കൂടുതൽ പ്രാപ്തരാകുക, മറ്റ് ഗ്രൂപ്പുകളെ ബാധിക്കുന്ന സന്തോഷം പകരുക, ചിലപ്പോൾ കെ-പോപ്പ് അല്ലെങ്കിൽ ആർ &amp; ബി പോലുള്ള സംസ്കാരവുമായി ബന്ധപ്പെട്ട സംഗീതത്തിന്റെ സ്വയമേവയുള്ള പൊട്ടിത്തെറികൾ.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सबैभन्दा सामान्य प्रभावहरू हुन्: अलि ठूलो स्वरमा बोल्नु, विद्यार्थीहरूले एकअर्कालाई बढी समर्थन र मद्दत गर्नु, अंक बढ्नु, चुनौतीहरू सामना गर्न बढी सक्षम हुनु, अन्य समूहहरूलाई असर गर्ने संक्रामक खुशी, र कहिलेकाहीं संस्कृतिसँग सम्बन्धित संगीतको स्वतःस्फूर्त ब्रेकआउटहरू, जस्तै के-पप वा आर एन्ड 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 ټولو عام اغیزې یې دا دي: لږ لوړ غږ کول، د زده کونکو لخوا یو بل سره ډیر ملاتړ او مرسته کول، د نمرو لوړیدل، د ننګونو سره د مقابلې لپاره ډیر وړتیا، ساري خوښي چې په نورو ډلو اغیزه کوي، او ځینې وختونه د کلتور پورې اړوند د موسیقۍ ناڅاپي خپریدل، لکه K-pop یا R &amp; 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Os efeitos mais comuns são: ser um pouco mais barulhento, alunos apoiando e ajudando uns aos outros mais, notas aumentando, sendo mais capazes de lidar com desafios, felicidade contagiante que afeta outros grupos e, às vezes, surtos espontâneos de músicas relacionadas à cultura, como K-pop ou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ਸਭ ਤੋਂ ਆਮ ਪ੍ਰਭਾਵ ਹਨ: ਥੋੜ੍ਹਾ ਉੱਚਾ ਹੋਣਾ, ਵਿਦਿਆਰਥੀਆਂ ਦਾ ਇੱਕ ਦੂਜੇ ਦਾ ਸਮਰਥਨ ਕਰਨਾ ਅਤੇ ਇੱਕ ਦੂਜੇ ਦੀ ਮਦਦ ਕਰਨਾ, ਅੰਕ ਵਧਣਾ, ਚੁਣੌਤੀਆਂ ਦਾ ਸਾਹਮਣਾ ਕਰਨ ਦੇ ਵਧੇਰੇ ਯੋਗ ਹੋਣਾ, ਛੂਤ ਵਾਲੀ ਖੁਸ਼ੀ ਜੋ ਦੂਜੇ ਸਮੂਹਾਂ ਨੂੰ ਪ੍ਰਭਾਵਿਤ ਕਰਦੀ ਹੈ, ਅਤੇ ਕਈ ਵਾਰ ਸੱਭਿਆਚਾਰ ਨਾਲ ਸਬੰਧਤ ਸੰਗੀਤ, ਜਿਵੇਂ ਕਿ ਕੇ-ਪੌਪ ਜਾਂ ਆਰ ਐਂਡ ਬੀ, ਦਾ ਸਵੈ-ਇੱਛਾ ਨਾਲ ਪ੍ਰਸਾਰ।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Наиболее распространенные эффекты: повышение уровня шума, учащиеся больше поддерживают и помогают друг другу, повышение оценок, большая способность справляться с трудностями, заразительная радость, которая распространяется на другие группы, а иногда и спонтанные всплески музыки, связанной с культурой, например, K-pop или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Најчешћи ефекти су: мало гласнији, ученици се више подржавају и помажу једни другима, боље оцене, боља способност да се носе са изазовима, заразна срећа која утиче на друге групе и понекад спонтани изливи музике повезане са културом, попут K-pop-а или R&amp;B-а.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Saamaynta ugu badan ayaa ah: Inaad wax yar ka dhawaajiso, ardaydu way is taageeraan oo is caawiyaan wax badan, calaamadeeyaan kor u kaca, awood u yeelashada caqabadaha, farxadda la kala qaado ee saameeya kooxaha kale, iyo mararka qaarkood jabka muusiga ee la xidhiidha dhaqanka, sida K-pop ama R &amp; 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efectos más comunes son: ser un poco más ruidosos, estudiantes que se apoyan y ayudan más entre sí, notas que suben, ser más capaces de manejar desafíos, felicidad contagiosa que afecta a otros grupos y, a veces, brotes espontáneos de música relacionada con la cultura, como el K-pop o el R &amp; 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Balukar anu paling umum nyaéta: Janten rada nyaring, murid langkung ngadukung sareng silih bantosan, tanda naék, langkung tiasa nahan tangtangan, kabagjaan nular anu mangaruhan grup sanés, sareng kadang-kadang breakouts spontan tina musik anu aya hubunganana sareng budaya, sapertos K-pop atanapi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Athari zinazojulikana zaidi ni: Kwa sauti kubwa zaidi, wanafunzi kusaidiana na kusaidiana zaidi, alama kupanda, kuwa na uwezo zaidi wa kukabiliana na changamoto, furaha inayoambukiza ambayo huathiri vikundi vingine, na wakati mwingine milipuko ya moja kwa moja ya muziki unaohusiana na utamaduni, kama vile K-pop au R &amp; 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vanligaste effekterna är: Att vara lite högre, elever som stöttar och hjälper varandra mer, betyg som går upp, att de bättre kan hantera utmaningar, smittsam glädje som påverkar andra grupper, och ibland spontana utbrott av musik relaterad till kulturen, som K-pop eller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pinakakaraniwang epekto ay: Ang pagiging mas maingay nang kaunti, ang mga mag-aaral na sumusuporta at nagtutulungan sa isa't isa nang higit pa, nagmamarka ng pagtaas, ang pagiging mas makayanan ang mga hamon, nakakahawang kaligayahan na nakakaapekto sa iba pang mga grupo, at kung minsan ay kusang mga breakout ng musika na nauugnay sa kultura, tulad ng K-pop o R &amp; 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மிகவும் பொதுவான விளைவுகள்: கொஞ்சம் சத்தமாக இருப்பது, மாணவர்கள் ஒருவருக்கொருவர் அதிகமாக ஆதரவளிப்பது மற்றும் உதவுவது, மதிப்பெண்கள் அதிகரிப்பது, சவால்களைக் கையாளும் திறன் அதிகரிப்பது, பிற குழுக்களைப் பாதிக்கும் தொற்றக்கூடிய மகிழ்ச்சி, மற்றும் சில நேரங்களில் K-pop அல்லது R &amp; B போன்ற கலாச்சாரத்துடன் தொடர்புடைய இசையின் தன்னிச்சையான பிரேக்அவுட்கள்.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ผลกระทบที่พบบ่อยที่สุด ได้แก่ เสียงดังขึ้นเล็กน้อย นักเรียนสนับสนุนและช่วยเหลือกันมากขึ้น คะแนนเพิ่มขึ้น มีความสามารถในการจัดการกับความท้าทายมากขึ้น ความสุขที่ส่งต่อไปยังกลุ่มอื่น และบางครั้งเกิดการแพร่หลายของดนตรีที่เกี่ยวข้องกับวัฒนธรรม เช่น K-pop หรือ R &amp; 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 yaygın etkiler şunlardır: Biraz daha yüksek ses, öğrencilerin birbirlerine daha fazla destek ve yardım etmesi, notların yükselmesi, zorluklarla daha iyi başa çıkabilme, diğer grupları da etkileyen bulaşıcı bir mutluluk ve bazen K-pop veya R&amp;B gibi kültüre ait müziklerin spontane bir şekilde ortaya çıkması.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Найпоширеніші наслідки: трохи голосніша робота, більше підтримки та допомоги один одному з боку учнів, підвищення оцінок, краща здатність справлятися з викликами, заразливе щастя, яке впливає на інші групи, а іноді й спонтанні спалахи музики, пов’язаної з культурою, як-от K-pop або R&amp;B.</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سب سے زیادہ عام اثرات یہ ہیں: تھوڑا اونچی آواز میں ہونا، طلباء کا ایک دوسرے کو زیادہ سپورٹ کرنا اور مدد کرنا، نمبر اوپر جانا، چیلنجز کو سنبھالنے میں زیادہ قابل ہونا، متعدی خوشی جو دوسرے گروپوں کو متاثر کرتی ہے، اور بعض اوقات ثقافت سے متعلق موسیقی کے بے ساختہ بریک آؤٹ جیسے K-pop یا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Những tác động phổ biến nhất là: Trở nên ồn ào hơn một chút, học sinh hỗ trợ và giúp đỡ lẫn nhau nhiều hơn, điểm số tăng lên, có khả năng xử lý thử thách tốt hơn, niềm hạnh phúc lan tỏa đến các nhóm khác và đôi khi là sự bùng nổ tự phát của âm nhạc liên quan đến văn hóa, như K-pop hoặc R&amp;B.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52460de69e_0_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52460de69e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NOT exclusive: I have NEVER taught a group of joyful Black people who did not include people different from them. Same thing with joyful Filipino people, Ukrainians, Trans people, etc.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NUK është përjashtuese: Unë NUK kam mësuar KURRË një grup njerëzish me ngjyrë të gëzuar që nuk përfshijnë njerëz të ndryshëm nga ata. E njëjta gjë vlen edhe për njerëzit e gëzuar filipinas, ukrainasit, personat transgjinorë, etj.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ብቻውን አይደለም፡ ደስተኛ የሆኑ ጥቁር ሰዎችን ከእነሱ የተለየ ሰዎችን ያላካተተ ቡድን አስተምሬ አላውቅም። ደስተኛ ከሆኑ የፊሊፒንስ ሰዎች፣ ዩክሬናውያን፣ ትራንስ ሰዎች፣ ወዘተ ጋር ተመሳሳይ ነገር።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ليس الأمر حصريًا: لم أُدرِّس قط مجموعة من السود المبتهجين الذين لم يضموا أشخاصًا مختلفين عنهم. الأمر نفسه ينطبق على الفلبينيين المبتهجين، والأوكرانيين، والمتحولين جنسيًا، وغيرهم.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Այն բացառիկ չէ. ես ԵՐԲԵՔ չեմ դասավանդել ուրախ սևամորթների մի խմբի, որի մեջ չեն ներառվել իրենցից տարբեր մարդիկ: Նույնը վերաբերում է ուրախ ֆիլիպինցիներին, ուկրաինացիներին, տրանսգենդեր մարդկանց և այլն: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és exclusiu: MAI he ensenyat a un grup de persones negres alegres que no inclogués persones diferents d'elles. El mateix passa amb els filipins, ucraïnesos, persones trans, etc. que són alegres.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这不是排他性的：我从来没有教过一群快乐的黑人，却不接纳与他们不同的人。同样的道理也适用于快乐的菲律宾人、乌克兰人、跨性别者等等。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NIET exclusief: ik heb NOOIT lesgegeven aan een groep vrolijke zwarte mensen die geen mensen anders dan zijzelf erbij betrok. Hetzelfde geldt voor vrolijke Filipino's, Oekraïners, transgenders, enzovoort.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منحصر به فرد نیست: من هرگز به گروهی از سیاه‌پوستان شاد که افراد متفاوت از خودشان را در نظر نگرفته‌اند، آموزش نداده‌ام. همین امر در مورد مردم شاد فیلیپینی، اوکراینی، ترنس‌ها و غیره نیز صدق می‌کند.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 n'est pas exclusif : je n'ai JAMAIS enseigné à un groupe de personnes noires joyeuses qui n'incluaient pas de personnes différentes d'elles. Il en va de même pour les Philippins, les Ukrainiens, les personnes transgenres, etc.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NICHT exklusiv: Ich habe NIE eine Gruppe fröhlicher Schwarzer unterrichtet, in der es keine Menschen gab, die anders waren als sie. Dasselbe gilt für fröhliche Filipinos, Ukrainer, Transsexuelle usw.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વિશિષ્ટ નથી: મેં ક્યારેય ખુશ કાળા લોકોના એવા જૂથને શીખવ્યું નથી જેમાં તેમનાથી અલગ લોકોનો સમાવેશ ન થયો હોય. ખુશ ફિલિપિનો લોકો, યુક્રેનિયનો, ટ્રાન્સ લોકો વગેરે સાથે પણ આવું જ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यह कोई अपवाद नहीं है: मैंने कभी भी खुशमिजाज़ अश्वेत लोगों के ऐसे समूह को नहीं पढ़ाया जिसमें उनसे अलग लोग शामिल न हों। यही बात खुशमिजाज़ फ़िलिपीनो, यूक्रेनियन, ट्रांस लोगों आदि के साथ भी लागू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NON è esclusivo: non ho MAI insegnato a un gruppo di persone nere gioiose che non includesse persone diverse da loro. Lo stesso vale per filippini, ucraini, persone transgender, ecc.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排他的ではありません。私は、自分とは異なる人々を含んだ、陽気な黒人のグループを指導したことは一度もありません。陽気なフィリピン人、ウクライナ人、トランスジェンダーの人々などについても同様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배타적인 것이 아닙니다. 저는 자신과 다른 사람들을 포함하지 않은 쾌활한 흑인 그룹을 가르친 적이 단 한 번도 없습니다. 쾌활한 필리핀인, 우크라이나인, 트랜스젠더 등도 마찬가지입니다.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Ew ne taybet e: Min QET fêrî komeke reşikên kêfxweş nekiriye ku mirovên ji wan cuda tê de nebin. Eynî tişt ji bo mirovên kêfxweş ên Fîlîpînî, Ukraynî, kesên trans, û hwd.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Ianya TIDAK eksklusif: Saya TIDAK PERNAH mengajar sekumpulan orang kulit hitam yang gembira yang tidak termasuk orang yang berbeza daripada mereka. Perkara yang sama dengan orang Filipina yang ceria, orang Ukraine, orang Trans, dll.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ഇത് എക്സ്ക്ലൂസീവ് അല്ല: തങ്ങളിൽ നിന്ന് വ്യത്യസ്തരായ ആളുകളെ ഉൾപ്പെടുത്താത്ത സന്തോഷവാനായ കറുത്തവർഗ്ഗക്കാരുടെ ഒരു കൂട്ടത്തെ ഞാൻ ഒരിക്കലും പഠിപ്പിച്ചിട്ടില്ല. സന്തോഷവാനായ ഫിലിപ്പിനോ ജനത, ഉക്രേനിയക്കാർ, ട്രാൻസ് ആളുകൾ മുതലായവരുടെ കാര്യത്തിലും ഇതുതന്നെയാണ് സ്ഥിതി.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विशेष होइन: मैले कहिल्यै पनि आनन्दित काला मानिसहरूको समूहलाई सिकाएको छैन जसले उनीहरूभन्दा फरक मानिसहरूलाई समावेश गर्दैनन्। आनन्दित फिलिपिनो मानिसहरू, युक्रेनीहरू, ट्रान्स मानिसहरू, आदिको साथ पनि त्यस्तै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ځانګړی نه دی: ما هیڅکله د خوشحاله تور پوستو خلکو یوې ډلې ته داسې درس نه دی ورکړی چې د دوی څخه مختلف خلک پکې شامل نه وي. د خوشحاله فیلیپیني خلکو، اوکراینیانو، ټرانس خلکو او نورو سره ورته 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NÃO é exclusivo: NUNCA ensinei um grupo de pessoas negras alegres que não incluísse pessoas diferentes delas. O mesmo vale para filipinos alegres, ucranianos, pessoas trans, etc.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ਨਿਵੇਕਲਾ ਨਹੀਂ ਹੈ: ਮੈਂ ਕਦੇ ਵੀ ਖੁਸ਼ਹਾਲ ਕਾਲੇ ਲੋਕਾਂ ਦੇ ਇੱਕ ਸਮੂਹ ਨੂੰ ਨਹੀਂ ਸਿਖਾਇਆ ਜਿਸ ਵਿੱਚ ਉਨ੍ਹਾਂ ਤੋਂ ਵੱਖਰੇ ਲੋਕਾਂ ਨੂੰ ਸ਼ਾਮਲ ਨਾ ਕੀਤਾ ਗਿਆ ਹੋਵੇ। ਖੁਸ਼ਹਾਲ ਫਿਲੀਪੀਨੋ ਲੋਕਾਂ, ਯੂਕਰੇਨੀਅਨਾਂ, ਟ੍ਰਾਂਸ ਲੋਕਾਂ, ਆਦਿ ਨਾਲ ਵੀ ਇਹੀ ਗੱਲ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Это НЕ исключительно: я НИКОГДА не обучал группу жизнерадостных чернокожих, где не было бы людей, отличающихся от них. То же самое с жизнерадостными филиппинцами, украинцами, трансгендерами и т.д.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НИЈЕ ексклузивно: НИКАДА нисам предавао групу радосних црнаца која није укључивала људе који се разликују од њих. Исто важи и за радосне Филипинце, Украјинце, трансродне особе итд.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aha mid gaar ah: Weligay ma barin koox dad madow ah oo faraxsan oo aan ku jirin dad iyaga ka duwan. Wax la mid ah dadka Filibiin ee faraxsan, Yukreeniyaan, dadka Trans, iwm.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es excluyente: NUNCA he enseñado a un grupo de personas negras alegres que no incluyera a personas diferentes. Lo mismo ocurre con las personas filipinas, ucranianas, trans, etc., que son alegres.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Ieu NOT ekslusif: Kuring geus pernah ngajarkeun sakelompok jalma Hideung galumbira anu teu kaasup jalma béda ti aranjeunna. Hal anu sami sareng jalma Filipina anu gumbira, Ukrainia, jalma Trans, jsb.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KIPEKEE: SIJAWAHI kufundisha kikundi cha Watu Weusi wenye furaha ambao hawakujumuisha watu tofauti nao. Jambo lile lile kwa watu wa Ufilipino wenye furaha, Waukraine, watu wa Trans, n.k.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INTE exklusivt: Jag har ALDRIG undervisat en grupp glada svarta människor som inte inkluderade människor som skiljer sig från dem. Samma sak gäller glada filippinare, ukrainare, transpersoner etc.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Ito ay HINDI eksklusibo: HINDI ako nagturo ng isang grupo ng mga masasayang Black na tao na hindi kasama ang mga taong naiiba sa kanila. Parehong bagay sa mga masasayang Pilipino, Ukrainians, Trans people, atbp.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இது பிரத்தியேகமானது அல்ல: தங்களிடமிருந்து வேறுபட்டவர்களைச் சேர்க்காத மகிழ்ச்சியான கறுப்பின மக்களின் குழுவிற்கு நான் ஒருபோதும் கற்பித்ததில்லை. மகிழ்ச்சியான பிலிப்பைன்ஸ் மக்கள், உக்ரேனியர்கள், திருநங்கைகள் போன்றவர்களிடமும் இதேதான்.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มันไม่ได้จำกัดอยู่แค่กลุ่มเดียว: ฉันไม่เคยสอนกลุ่มคนผิวดำที่ร่าเริงโดยไม่แบ่งแยกกลุ่มคนที่แตกต่างจากพวกเขาเลย เหมือนกับคนฟิลิปปินส์ที่ร่าเริง ชาวยูเครน คนข้ามเพศ ฯลฯ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 durum kesinlikle özel değil: Hiçbir zaman kendilerinden farklı insanları dahil etmeyen neşeli bir Siyah grubuna ders vermedim. Aynı şey neşeli Filipinliler, Ukraynalılar, Trans bireyler vb. için de geçerli.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 НЕ ексклюзивно: я НІКОЛИ не навчав групу радісних темношкірих людей, до якої не входили б люди, відмінні від них. Те саме стосується радісних філіппінців, українців, трансгендерних людей тощо.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خصوصی نہیں ہے: میں نے کبھی بھی خوش مزاج سیاہ فام لوگوں کے گروپ کو نہیں سکھایا جس میں ان سے مختلف لوگ شامل نہ ہوں۔ خوشگوار فلپائنی لوگوں، یوکرینیوں، ٹرانس لوگوں، وغیرہ کے ساتھ ایک ہی چیز۔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này KHÔNG mang tính loại trừ: Tôi CHƯA BAO GIỜ dạy một nhóm người da đen vui vẻ mà không bao gồm những người khác biệt với họ. Điều tương tự cũng xảy ra với người Philippines, người Ukraine, người chuyển giới, v.v.</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52460de69e_0_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52460de69e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Being joyful with people like you does not lead to behaviour problems. That is something different.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Të jesh i gëzuar me njerëz si ti nuk të çon në probleme sjelljeje. Kjo është diçka tjetër.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እንደ እርስዎ ካሉ ሰዎች ጋር ደስተኛ መሆን ወደ ባህሪ ችግር አይመራም። ያ የተለየ ነገር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إن الشعور بالسعادة مع أشخاص مثلك لا يؤدي إلى مشاكل سلوكية. هذا أمر مختلف.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Քեզ նման մարդկանց հետ ուրախ լինելը չի ​​հանգեցնում վարքային խնդիրների։ Դա ուրիշ բան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Estar alegre amb gent com tu no porta a problemes de comportament. Això és una altra cosa.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和你这样的人在一起快乐并不会导致行为问题。那是另一回事。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Blij zijn met mensen zoals jij leidt niet tot gedragsproblemen. Dat is iets anders.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شاد بودن با افرادی مثل شما منجر به مشکلات رفتاری نمی‌شود. این چیز متفاوتی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Être heureux avec des gens comme vous ne conduit pas à des problèmes de comportement. C'est différent.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Mit Menschen wie Ihnen fröhlich zu sein, führt nicht zu Verhaltensproblemen. Das ist etwas anderes.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જેવા લોકો સાથે ખુશ રહેવાથી વર્તન સમસ્યાઓ થતી નથી. તે કંઈક અલગ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जैसे लोगों के साथ खुश रहने से व्यवहार संबंधी समस्याएँ पैदा नहीं होतीं। यह एक अलग बात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Essere felici con persone come te non porta a problemi comportamentali. Questa è un'altra cosa.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あなたのような人たちと楽しく過ごしても、行動上の問題につながるわけではありません。それは別の話です。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당신과 같은 사람들과 함께 즐거운 시간을 보내는 것이 행동 문제로 이어지지는 않습니다. 그건 다른 문제입니다.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Dilşadbûn bi mirovên wek te re nabe sedema pirsgirêkên reftariyê. Ew tiştekî cuda 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Bergembira dengan orang seperti anda tidak membawa kepada masalah tingkah laku. Itu adalah sesuatu yang berbeza.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നിങ്ങളെപ്പോലുള്ള ആളുകളുമായി സന്തോഷത്തോടെ ഇരിക്കുന്നത് പെരുമാറ്റ പ്രശ്നങ്ങളിലേക്ക് നയിക്കില്ല. അത് വ്യത്യസ്തമായ കാര്യമാണ്.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 जस्ता मानिसहरूसँग खुसी हुँदा व्यवहारमा समस्या आउँदैन। त्यो फरक कुरा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په څېر خلکو سره خوشحاله کېدل د چلند ستونزې نه رامینځته کوي. دا یو څه مختلف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Estar alegre com pessoas como você não leva a problemas de comportamento. Isso é algo diferente.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ਵਰਗੇ ਲੋਕਾਂ ਨਾਲ ਖੁਸ਼ ਰਹਿਣ ਨਾਲ ਵਿਵਹਾਰ ਸੰਬੰਧੀ ਸਮੱਸਿਆਵਾਂ ਨਹੀਂ ਹੁੰਦੀਆਂ। ਇਹ ਕੁਝ ਵੱਖਰੀ ਗੱਲ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Радость от общения с такими людьми, как ты, не приводит к проблемам с поведением. Это нечто другое.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Бити радостан са људима попут тебе не доводи до проблема у понашању. То је нешто друго.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Inaad ku faraxdo dadka adiga oo kale ah ma keento dhibaatooyin xagga dhaqanka ah. Taasi waa wax ka duwan.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Estar alegre con gente como tú no te lleva a problemas de comportamiento. Eso es algo diferente.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Keur bungah jeung jalma kawas anjeun teu ngakibatkeun masalah kabiasaan. Éta hal béda.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Kuwa na furaha na watu kama wewe hakusababishi shida za tabia. Hiyo ni kitu tofauti.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vara glad med människor som du leder inte till beteendeproblem. Det är något annat.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pagiging masaya sa mga taong katulad mo ay hindi humahantong sa mga problema sa pag-uugali. Iyon ay isang bagay na naiiba.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உங்களைப் போன்றவர்களுடன் மகிழ்ச்சியாக இருப்பது நடத்தை பிரச்சினைகளுக்கு வழிவகுக்காது. அது வேறு விஷயம்.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การมีความสุขกับคนอย่างคุณไม่ได้นำไปสู่ปัญหาพฤติกรรมหรอก มันเป็นเรื่องที่ต่างออกไป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Senin gibi insanlarla mutlu olmak davranış bozukluğuna yol açmıyor. Bu ayrı bir şey.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Радість з такими людьми, як ви, не призводить до проблем з поведінкою. Це дещо інше.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جیسے لوگوں کے ساتھ خوش رہنے سے رویے کے مسائل پیدا نہیں ہوتے۔ وہ کچھ مختلف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Việc vui vẻ với những người như bạn không dẫn đến vấn đề về hành vi. Đó là chuyện khác.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5b47560f17_0_5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5b47560f17_0_5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 examples for the painting project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Shembuj të zhvillimit të ideve për projektin e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ለሥዕል ፕሮጀክቱ የሃሳብ ልማት ምሳሌዎች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أمثلة على تطوير الأفكار لمشروع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նախագծի համար գաղափարների մշակման օրինակներ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desenvolupament d'idees per a un projecte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绘画项目创意开发示例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Voorbeelden van ideeontwikkeling voor het schilderproject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نمونه‌هایی از توسعه ایده برای پروژه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développement d'idées pour le projet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Beispiele für die Ideenentwicklung zum Malprojekt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પ્રોજેક્ટ માટે વિચાર વિકાસ ઉદાહરણો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परियोजना के लिए विचार विकास के उदाहरण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Esempi di sviluppo di idee per il progetto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塗装プロジェクトのアイデア開発例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페인팅 프로젝트를 위한 아이디어 개발 사례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Nimûneyên pêşxistina ramanan ji bo projeya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Contoh pembangunan idea untuk projek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പ്രോജക്റ്റിനായുള്ള ആശയ വികസന ഉദാഹരണങ്ങൾ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परियोजनाको लागि विचार विकास उदाहरणहरू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پروژې لپاره د مفکورې پراختیا مثالونه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Exemplos de desenvolvimento de ideias para o projeto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ਪ੍ਰੋਜੈਕਟ ਲਈ ਵਿਚਾਰ ਵਿਕਾਸ ਦੀਆਂ ਉਦਾਹਰਣਾਂ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Примеры развития идеи для проекта покраски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Примери развоја идеје за пројекат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Tusaalooyinka horumarinta fikradda mashruuca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Ejemplos de desarrollo de ideas para el proyecto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 ngembangkeun gagasan pikeun proyék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Mifano ya maendeleo ya wazo kwa mradi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Exempel på idéutveckling för målningsprojektet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halimbawa ng pagbuo ng ideya para sa proyekto 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ஓவியத் திட்டத்திற்கான யோசனை மேம்பாட்டு எடுத்துக்காட்டுகள்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ตัวอย่างการพัฒนาไอเดียสำหรับโครงการวาดภาพ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projesi için fikir geliştirme örnekleri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Приклади розвитку ідей для проєкту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پروجیکٹ کے لیے آئیڈیا ڈویلپمنٹ کی مثالیں۔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Ví dụ về phát triển ý tưởng cho dự án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125505c0cf0_0_1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125505c0cf0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You should have collected all your photos by the end of today’s class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Duhet t’i kesh mbledhur të gjitha fotot deri në fund të orës së sotme.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የዛሬው ክፍል መጨረሻ ላይ ሁሉንም ፎቶዎችህን መሰብሰብ ነበረብህ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يجب أن تكون قد جمعت كل صورك بحلول نهاية درس اليوم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դասի ավարտին դուք պետք է հավաքած լինեք ձեր բոլոր լուսանկարները։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Hauries d'haver recollit totes les teves fotos al final de la classe d'avui.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你应该在今天的课程结束前收集好所有照片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zou aan het einde van de les van vandaag al je foto's verzameld moeten hebben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شما باید تا پایان کلاس امروز تمام عکس‌هایتان را جمع‌آوری کرده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Vous devriez avoir rassemblé toutes vos photos avant la fin du cours d’aujourd’hui.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Bis zum Ende der heutigen Unterrichtsstunde sollten Sie alle Ihre Fotos gesammelt haben.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વર્ગના અંત સુધીમાં તમારે તમારા બધા ફોટા એકત્રિત કરી લેવા જોઈતા હતા.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कक्षा के अंत तक आपको अपनी सभी तस्वीरें एकत्र कर लेनी चाहिए 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Dovresti aver raccolto tutte le tue foto entro la fine della lezione di oggi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今日の授業の終わりまでに、すべての写真を集めておく必要があります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 수업이 끝날 때까지 모든 사진을 모아야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Divê heta dawiya dersa îro te hemû wêneyên xwe berhev kiribin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Anda sepatutnya telah mengumpulkan semua foto anda pada akhir kelas hari ini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ക്ലാസ് കഴിയുമ്പോഴേക്കും നിങ്ങളുടെ എല്ലാ ഫോട്ടോകളും ശേഖരിച്ചിട്ടുണ്ടാകും.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कक्षाको अन्त्यसम्ममा तपाईंले आफ्ना सबै तस्बिरहरू सङ्कलन गरिसक्नुभएको हुनुपर्छ।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تاسو باید د نن ورځې ټولګي تر پایه پورې خپل ټول عکسونه راټول کړي وای.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Você deve ter coletado todas as suas fotos até o final da aula de hoje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ਤੁਹਾਨੂੰ ਅੱਜ ਦੀ ਕਲਾਸ ਦੇ ਅੰਤ ਤੱਕ ਆਪਣੀਆਂ ਸਾਰੀਆਂ ਫੋਟੋਆਂ ਇਕੱਠੀਆਂ ਕਰ ਲੈਣੀਆਂ ਚਾਹੀਦੀਆਂ ਸਨ।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Вы должны были собрать все свои фотографии к концу сегодняшнего занятия.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Требало је да сакупите све своје фотографије до краја данашњег часа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Waxay ahayd inaad soo ururisay dhammaan sawiradaada dhammaadka fasalka maanta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Deberías haber recopilado todas tus fotos al final de la clase de hoy.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Anjeun kedah ngumpulkeun sadaya poto anjeun dina ahir kelas dinten ieu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Unapaswa kuwa umekusanya picha zako zote kufikia mwisho wa darasa la 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 borde ha samlat alla dina foton i slutet av dagens lektion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 ay nakolekta mo na ang lahat ng iyong mga larawan sa pagtatapos ng klase ngayon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வகுப்பு முடிவதற்குள் உங்கள் எல்லா புகைப்படங்களையும் சேகரித்திருக்க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คุณควรจะรวบรวมภาพถ่ายทั้งหมดของคุณภายในสิ้นชั้นเรียนของวันนี้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Bugünkü dersin sonunda tüm fotoğraflarınızı toplamış olmalısınız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 мали б зібрати всі свої фотографії до кінця сьогоднішнього заняття.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کو آج کی کلاس کے اختتام تک اپنی تمام تصاویر جمع کر لینی چاہئیں تھیں۔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nên thu thập tất cả các bức ảnh của mình vào cuối buổi học hôm nay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52460de69e_1_7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52460de69e_1_7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52460de69e_1_8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52460de69e_1_8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30e8bc2b89_0_59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30e8bc2b89_0_5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Get 8 or more reference photos. Choose a colour scheme. Start painting thumbnails and rough copies.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duhet të bëj sot? Merrni 8 ose më shumë foto referuese. Zgjidhni një skemë ngjyrash. Filloni të pikturoni miniatura dhe kopje të papërpunuara.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8 ወይም ከዚያ በላይ የማጣቀሻ ፎቶዎችን ያግኙ። የቀለም ንድፍ ይምረጡ. ድንክዬዎችን እና ሻካራ ቅጂዎችን መቀባት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إذن، ماذا عليّ أن أفعل اليوم؟ أحضر 8 صور مرجعية أو أكثر. اختر نظام ألوان. ابدأ برسم الصور المصغرة والنسخ الأولية.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Վերցրեք 8 կամ ավելի լուսանկարներ։ Ընտրեք գունային սխեմա։ Սկսեք նկարել մանրապատկերներ և նախնական պատճեններ։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Aleshores, què hauria de fer avui? Aconseguir 8 o més fotos de referència. Triar una combinació de colors. Començar a pintar miniatures i còpies en esborrany.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那么我今天应该做什么呢？准备8张或更多参考照片。选择配色方案。开始绘制缩略图和草稿。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Neem 8 of meer referentiefoto's. Kies een kleurenschema. Begin met het schilderen van miniaturen en kladversies.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چیکار کنم؟ ۸ یا تعداد بیشتری عکس مرجع تهیه کنید. یک ترکیب رنگ انتخاب کنید. شروع به رنگ‌آمیزی ریز عکس‌ها و کپی‌های خام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Prenez au moins 8 photos de référence. Choisissez une palette de couleurs. Commencez à peindre des vignettes et des brouillons.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heute also tun? Besorgen Sie sich 8 oder mehr Referenzfotos. Wählen Sie ein Farbschema. Beginnen Sie mit dem Malen von Miniaturansichten und Skizzen.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8 કે તેથી વધુ સંદર્ભ ફોટા મેળવો. રંગ યોજના પસંદ કરો. થંબનેલ્સ અને રફ કોપી રંગવાનું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8 या उससे ज़्यादा संदर्भ तस्वीरें लीजिए। एक रंग योजना चुनिए। थंबनेल और रफ़ कॉपी बनाना शुरू कीजिए।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Procurarmi 8 o più foto di riferimento. Scegliere una combinazione di colori. Iniziare a dipingere miniature e bozze.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では、今日は何をすべきでしょうか？参考写真を8枚以上用意しましょう。配色を決めましょう。サムネイルとラフを描き始めましょう。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참고 사진을 8장 이상 촬영하세요. 색상 조합을 정하고, 썸네일과 시안을 그려보세요.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8 wêneyên referansê an jî zêdetir bistînin. Şêweyekî rengan hilbijêrin. Dest bi boyaxkirina wêneyên piçûk û kopiyên neasayî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Dapatkan 8 atau lebih foto rujukan. Pilih skema warna. Mula melukis lakaran kecil dan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എട്ടോ അതിലധികമോ റഫറൻസ് ഫോട്ടോകൾ എടുക്കുക. ഒരു കളർ സ്കീം തിരഞ്ഞെടുക്കുക. തംബ്‌നെയിലുകളും റഫ് കോപ്പികളും വരയ്ക്കാൻ തുടങ്ങുക.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गर्नुपर्छ? ८ वा सोभन्दा बढी सन्दर्भ तस्बिरहरू लिनुहोस्। रङ योजना छनौट गर्नुहोस्। थम्बनेल र रफ प्रतिलिपिहरू रंगाउन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۸ یا ډیر د حوالې عکسونه واخلئ. د رنګ سکیم غوره کړئ. د تمبنیلونو او خامو کاپيونو رنګول پیل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Obter 8 ou mais fotos de referência. Escolher um esquema de cores. Começar a pintar miniaturas e rascunhos.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ਅੱਜ ਮੈਨੂੰ ਕੀ ਕਰਨਾ ਚਾਹੀਦਾ ਹੈ? 8 ਜਾਂ ਵੱਧ ਹਵਾਲਾ ਫੋਟੋਆਂ ਪ੍ਰਾਪਤ ਕਰੋ। ਇੱਕ ਰੰਗ ਸਕੀਮ ਚੁਣੋ। ਥੰਬਨੇਲ ਅਤੇ ਰਫ ਕਾਪੀਆਂ ਪੇਂਟ ਕਰਨਾ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что мне делать сегодня? Сделайте 8 или более референсных фотографий. Выберите цветовую схему. Начните рисовать эскизы и черновики.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 шта би требало да радим данас? Набавим 8 или више референтних фотографија. Изаберем шему боја. Почнем да сликам минијатуре и грубе копије.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Hel 8 ama in ka badan sawiro tixraac Dooro naqshad midab leh. Bilow rinjiyeynta sawir-gacmeedka iyo nuqullo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Consigue ocho o más fotos de referencia. Elige una paleta de colores. Empieza a pintar miniaturas y bocetos.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Kéngingkeun 8 atanapi langkung poto rujukan. Pilih skéma warna. Mimiti ngalukis gambar leutik sareng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Pata picha 8 za marejeleo au zaidi. Chagua mpango wa rangi. Anza kuchora vijipicha na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Skaffa 8 eller fler referensfoton. Välj ett färgschema. Börja måla miniatyrbilder och kopior.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Kumuha ng 8 o higit pang reference na larawan. Pumili ng scheme ng kulay. Magsimulang magpinta ng mga thumbnail at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8 அல்லது அதற்கு மேற்பட்ட குறிப்பு புகைப்படங்களைப் பெறுங்கள். ஒரு வண்ணத் திட்டத்தைத் தேர்வுசெய்யவும். சிறுபடங்கள் மற்றும் தோராயமான நகல்களை வரையத்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หาภาพอ้างอิงอย่างน้อย 8 ภาพ เลือกโทนสี เริ่มลงสีย่อและสำเนาคร่าวๆ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8 veya daha fazla referans fotoğraf edinin. Bir renk şeması seçin. Küçük resimler ve taslaklar çizmeye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То що ж мені робити сьогодні? Зробіть 8 або більше фотографій-посилань. Виберіть колірну схему. Почніть малювати мініатюри та чорнові копії.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8 یا اس سے زیادہ حوالہ جاتی تصاویر حاصل کریں۔ رنگ سکیم کا انتخاب کریں۔ تھمب نیلز اور کھردری کاپیاں پینٹ کرنا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tôi nên làm gì? Hãy lấy ít nhất 8 ảnh tham khảo. Chọn một bảng màu. Bắt đầu tô hình thu nhỏ và bản sao thô.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52460de69e_1_8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52460de69e_1_8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cb7c699e9c_0_1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cb7c699e9c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9d42759efd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9d42759ef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9d42759efd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9d42759ef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1a5cef11d0_0_12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21a5cef11d0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970ea74753_0_1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2970ea74753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the end of each class, I will also be recording whether your workspace is clean.  Good clean up habits are one of the things we are supposed to mark.  Throw out paper towels.  Empty your water containers and stack them next to the sink.  Put your painting materials away in the cubby I made for you.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the end of each class, I will also be recording whether your workspace is clean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 fund të çdo ore mësimi, do të shënoj gjithashtu nëse hapësira juaj e punës është e pastër. Zakonet e mira të pastrimit janë një nga gjërat që duhet të shënojmë. Hidhni peshqirët e letrës. Zbrazni enët e ujit dhe vendosini ato pranë lavamanit. Vendosni materialet tuaja të pikturës në sirtarin që kam bërë për ju.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በእያንዳንዱ ክፍል መጨረሻ ላይ የስራ ቦታዎ ንጹህ መሆን አለመሆኑን እቀዳለሁ።  ጥሩ የማጽዳት ልማዶች ምልክት ልናደርግባቸው ከሚገቡ ነገሮች ውስጥ አንዱ ነው።  የወረቀት ፎጣዎችን ይጣሉት.  የውሃ ማጠራቀሚያዎችዎን ባዶ ያድርጉ እና ከመታጠቢያ ገንዳው አጠገብ ይከማቹ.  የሥዕል ዕቃዎችህን እኔ በሠራሁልህ ኩቢ ውስጥ አስቀምጣቸው።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في نهاية كل حصة، سأُسجّل أيضًا مدى نظافة مساحة العمل. من الأمور التي يُفترض بنا التركيز عليها: تخلص من المناشف الورقية. أفرغ حاويات الماء وضعها بجانب الحوض. ضع أدوات الرسم في الخزانة التي صنعتها 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Յուրաքանչյուր դասի վերջում ես նաև կգրանցի, թե արդյոք ձեր աշխատանքային տարածքը մաքուր է։ Լավ մաքրության սովորույթները այն բաներից են, որոնք մենք պետք է նշենք։ Դեն նետեք թղթե սրբիչները։ Դատարկեք ձեր ջրի տարաները և դասավորեք դրանք լվացարանի կողքին։ Ձեր նկարչական պարագաները դրեք այն խորանարդիկի մեջ, որը ես պատրաստել եմ ձեզ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 final de cada classe, també anotaré si el vostre espai de treball està net. Els bons hàbits de neteja són una de les coses que hem de marcar. Llenceu els tovallons de paper. Buideu els recipients d'aigua i apileu-los al costat de la pica. Guardeu els materials de pintura al calaix que us he fet.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每节课结束时，我还会记录你们的工作区是否干净。良好的清洁习惯是我们应该记录的事情之一。请扔掉纸巾。清空你们的水容器，并将它们堆放在水槽旁边。把你们的绘画材料放进我为你们准备的收纳盒里。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Aan het einde van elke les zal ik ook noteren of je werkplek schoon is. Goede schoonmaakgewoonten zijn een van de dingen die we moeten beoordelen. Gooi keukenpapier weg. Leeg je waterflessen en zet ze naast de gootsteen. Berg je schilderspullen op in het opbergvak dat ik voor je heb gemaakt.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در پایان هر کلاس، من همچنین میزان تمیز بودن محل کار شما را ثبت خواهم کرد. عادت‌های خوب نظافت یکی از مواردی است که قرار است علامت‌گذاری کنیم. دستمال‌های کاغذی را دور بیندازید. ظرف‌های آب خود را خالی کنید و آنها را کنار سینک بچینید. وسایل نقاشی خود را در محفظه‌ای که برای شما درست کرده‌ام، قرار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À la fin de chaque cours, je noterai également si votre espace de travail est propre. Les bonnes habitudes de nettoyage sont un point important à noter. Jetez les essuie-tout. Videz vos récipients d'eau et empilez-les près de l'évier. Rangez votre matériel de peinture dans le casier que je vous ai préparé.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 Ende jeder Stunde protokolliere ich außerdem, ob euer Arbeitsplatz sauber ist. Gute Aufräumgewohnheiten gehören zu den Dingen, die wir bewerten sollen. Werft Papiertücher weg. Leert eure Wasserbehälter aus und stellt sie neben die Spüle. Verstaut eure Malutensilien in dem Fach, das ich für euch vorbereitet habe.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દરેક વર્ગના અંતે, હું એ પણ નોંધીશ કે તમારું કાર્યસ્થળ સ્વચ્છ છે કે નહીં. સારી સફાઈની આદતો એ એક એવી બાબત છે જેને આપણે ચિહ્નિત કરવી જોઈએ. કાગળના ટુવાલ ફેંકી દો. તમારા પાણીના કન્ટેનર ખાલી કરો અને તેને સિંકની બાજુમાં મૂકો. તમારા પેઇન્ટિંગના સાધનો મેં તમારા માટે બનાવેલા ક્યુબીમાં મૂકો.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हर कक्षा के अंत में, मैं यह भी दर्ज करूँगी कि आपका कार्यस्थल साफ़ है या नहीं। अच्छी सफ़ाई की आदतें उन चीज़ों में से एक हैं जिन पर हमें ध्यान देना चाहिए। कागज़ के तौलिये फेंक दें। अपने पानी के बर्तन खाली करके सिंक के पास रख दें। अपनी पेंटिंग की सामग्री उस छोटी अलमारी में रख दें जो मैंने आपके लिए बनाई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Alla fine di ogni lezione, registrerò anche se il vostro spazio di lavoro è pulito. Le buone abitudini di pulizia sono una delle cose che dovremmo valutare. Gettate via la carta assorbente. Svuotate i contenitori dell'acqua e metteteli accanto al lavandino. Riponete i materiali per dipingere nel vano che ho preparato per voi.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毎回の授業の最後に、皆さんの作業スペースが清潔かどうかも記録します。きちんとした片付けの習慣も、記録に残すべき項目の一つです。ペーパータオルは捨てましょう。水筒は空にして、シンクの横に積み重ねておきましょう。絵の具は、私が用意した収納スペースにしまってお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매 수업이 끝날 때마다 여러분의 작업 공간이 깨끗한지 기록할 거예요. 좋은 청소 습관은 우리가 기록해야 할 것 중 하나예요. 종이 타월은 버리세요. 물통은 비워서 싱크대 옆에 쌓아 두세요. 그림 재료는 제가 준비해 둔 서랍에 넣어 두세요.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dawiya her dersê de, ez ê tomar bikim ka cîhê karê we paqij e an na. Adetên baş ên paqijiyê yek ji wan tiştan e ku divê em nîşan bikin. Destmalên kaxezî bavêjin. Qutîyên avê vala bikin û li kêleka lavaboyê rêz bikin. Materyalên boyaxkirinê di qutiya ku min ji bo we çêkiriye de bi cîh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Pada akhir setiap kelas, saya juga akan merakam sama ada ruang kerja anda bersih.  Tabiat pembersihan yang baik adalah salah satu perkara yang sepatutnya kita tandai.  Buang tuala kertas.  Kosongkan bekas air anda dan susunkannya di sebelah sinki.  Letakkan bahan lukisan anda di cubby yang saya buat untuk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ഓരോ ക്ലാസ്സിന്റെയും അവസാനം, നിങ്ങളുടെ ജോലിസ്ഥലം വൃത്തിയുള്ളതാണോ എന്ന് ഞാൻ രേഖപ്പെടുത്തും. നല്ല വൃത്തിയാക്കൽ ശീലങ്ങൾ നമ്മൾ അടയാളപ്പെടുത്തേണ്ട കാര്യങ്ങളിൽ ഒന്നാണ്. പേപ്പർ ടവലുകൾ വലിച്ചെറിയുക. നിങ്ങളുടെ വാട്ടർ കണ്ടെയ്നറുകൾ കാലിയാക്കി സിങ്കിനടുത്ത് അടുക്കി വയ്ക്കുക. നിങ്ങളുടെ പെയിന്റിംഗ് വസ്തുക്കൾ ഞാൻ നിങ്ങൾക്കായി നിർമ്മിച്ച ക്യൂബിയിൽ വയ്ക്കുക.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कक्षाको अन्त्यमा, म तपाईंको कार्यस्थल सफा छ कि छैन भनेर पनि रेकर्ड गर्नेछु। राम्रो सरसफाइ गर्ने बानी हामीले चिन्ह लगाउनुपर्ने कुराहरू मध्ये एक हो। कागजको तौलिया फ्याँक्नुहोस्। आफ्नो पानीका भाँडाहरू खाली गर्नुहोस् र सिङ्कको छेउमा राख्नुहोस्। मैले तपाईंको लागि बनाएको क्युबीमा तपाईंको चित्रकला सामग्रीहरू राख्नुहोस्।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هر ټولګي په پای کې، زه به دا هم ثبت کړم چې آیا ستاسو کاري ځای پاک دی. د پاکولو ښه عادتونه یو له هغو شیانو څخه دی چې موږ یې باید په نښه کړو. د کاغذ تولیې وغورځوئ. خپل د اوبو کانتینرونه خالي کړئ او د سینک تر څنګ یې ځای په ځای کړئ. خپل د رنګ کولو توکي په هغه کیوب کې واچوئ چې ما ستاسو لپاره جوړ کړی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Ao final de cada aula, também registrarei se o seu espaço de trabalho está limpo. Bons hábitos de limpeza são uma das coisas que devemos observar. Jogue fora as toalhas de papel. Esvazie os recipientes de água e empilhe-os ao lado da pia. Guarde seus materiais de pintura no armário que fiz para você.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ਹਰੇਕ ਕਲਾਸ ਦੇ ਅੰਤ ਵਿੱਚ, ਮੈਂ ਇਹ ਵੀ ਰਿਕਾਰਡ ਕਰਾਂਗਾ ਕਿ ਕੀ ਤੁਹਾਡਾ ਕੰਮ ਕਰਨ ਵਾਲਾ ਸਥਾਨ ਸਾਫ਼ ਹੈ। ਚੰਗੀਆਂ ਸਫ਼ਾਈ ਦੀਆਂ ਆਦਤਾਂ ਇੱਕ ਅਜਿਹੀ ਚੀਜ਼ ਹੈ ਜਿਸ 'ਤੇ ਸਾਨੂੰ ਨਿਸ਼ਾਨ ਲਗਾਉਣਾ ਚਾਹੀਦਾ ਹੈ। ਕਾਗਜ਼ ਦੇ ਤੌਲੀਏ ਸੁੱਟ ਦਿਓ। ਆਪਣੇ ਪਾਣੀ ਦੇ ਡੱਬਿਆਂ ਨੂੰ ਖਾਲੀ ਕਰੋ ਅਤੇ ਉਨ੍ਹਾਂ ਨੂੰ ਸਿੰਕ ਦੇ ਕੋਲ ਰੱਖੋ। ਆਪਣੀ ਪੇਂਟਿੰਗ ਸਮੱਗਰੀ ਨੂੰ ਉਸ ਡੱਬੇ ਵਿੱਚ ਰੱਖੋ ਜੋ ਮੈਂ ਤੁਹਾਡੇ ਲਈ ਬਣਾਇਆ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 конце каждого занятия я также буду отмечать чистоту вашего рабочего места. Хорошие привычки по уборке — один из пунктов, которые мы должны отметить. Выбросьте бумажные полотенца. Вылейте воду из ёмкостей и поставьте их рядом с раковиной. Уберите ваши принадлежности для рисования в шкафчик, который я для вас сделал.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 крају сваког часа, такође ћу бележити да ли је ваш радни простор чист. Добре навике чишћења су једна од ствари које би требало да обележимо. Баците папирне убрусе. Испразните посуде за воду и сложите их поред судопера. Одложите материјал за сликање у преграду коју сам вам направио.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Dhammaadka fasal kasta, waxaan sidoo kale duubi doonaa in goobtaada shaqadu nadiif tahay.  Caadooyinka nadiifinta wanaagsan waa mid ka mid ah waxyaabaha ay tahay inaan calaamadeyno.  Tuur tuwaalada waraaqaha ah.  Faaruqi weelashaada biyaha oo ku dheji saxanka agtiisa.  Geli agabka rinjiyeynta gudaha cubby-ga aan kuu sameeyay.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 final de cada clase, también registraré si su espacio de trabajo está limpio. Los buenos hábitos de limpieza son una de las cosas que debemos evaluar. Tiren las toallas de papel. Vacíen sus recipientes de agua y apílelos junto al fregadero. Guarden sus materiales de pintura en el cubículo que les preparé.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tungtung unggal kelas, kuring ogé bakal ngarékam naha ruang kerja anjeun beresih.  Kabiasaan bersih-bersih anu saé mangrupikeun salah sahiji hal anu urang kedah ditandaan.  Miceun anduk kertas.  Kosongkeun wadah cai anjeun sareng tumpukan di gigireun tilelep.  Simpen bahan lukisan anjeun dina cubby anu kuring damel pikeun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Mwishoni mwa kila darasa, nitakuwa pia nikirekodi ikiwa nafasi yako ya kazi ni safi.  Tabia nzuri za kusafisha ni moja ya mambo tunayopaswa kuweka alama.  Tupa taulo za karatasi.  Futa vyombo vyako vya maji na uvirundike karibu na sinki.  Weka vifaa vyako vya kuchora kwenye cubby niliyokutengenezea.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slutet av varje lektion kommer jag också att notera om din arbetsyta är ren. Goda städvanor är en av de saker vi ska markera. Släng hushållspapper. Töm dina vattenbehållare och ställ dem bredvid diskhon. Ställ undan dina målarsaker i facket jag gjorde åt dig.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 pagtatapos ng bawat klase, ire-record ko rin kung malinis ang iyong workspace.  Ang mabuting gawi sa paglilinis ay isa sa mga bagay na dapat nating markahan.  Itapon ang mga tuwalya ng papel.  Alisan ng laman ang iyong mga lalagyan ng tubig at isalansan ang mga ito sa tabi ng lababo.  Ilagay ang iyong mga materyales sa pagpipinta sa cubby na ginawa ko para sa 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ஒவ்வொரு வகுப்பின் முடிவிலும், உங்கள் பணியிடம் சுத்தமாக இருக்கிறதா என்பதையும் நான் பதிவு செய்வேன். நல்ல சுத்தம் செய்யும் பழக்கம் என்பது நாம் குறிக்க வேண்டிய விஷயங்களில் ஒன்றாகும். காகித துண்டுகளை வெளியே எறியுங்கள். உங்கள் தண்ணீர் பாத்திரங்களை காலி செய்து, அவற்றை சிங்க்கின் அருகில் அடுக்கி வைக்கவும். உங்கள் ஓவியப் பொருட்களை நான் உங்களுக்காக செய்த க்யூபியில் 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หลังเลิกเรียนแต่ละคาบ ฉันจะบันทึกด้วยว่าพื้นที่ทำงานของคุณสะอาดไหม นิสัยการทำความสะอาดที่ดีเป็นสิ่งหนึ่งที่เราควรทำเครื่องหมายไว้ ทิ้งกระดาษเช็ดมือ เทน้ำในภาชนะแล้ววางซ้อนกันไว้ข้างอ่างล้างจาน เก็บอุปกรณ์วาดภาพของคุณไว้ในช่องเก็บของที่ฉันทำไว้ให้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dersin sonunda, çalışma alanınızın temiz olup olmadığını da kaydedeceğim. İyi temizlik alışkanlıkları, not etmemiz gereken şeylerden biri. Kağıt havluları atın. Su kaplarınızı boşaltın ve lavabonun yanına koyun. Resim malzemelerinizi sizin için yaptığım dolaba kaldırın.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 кінці кожного заняття я також записуватиму, чи чисте ваше робоче місце. Гарні звички прибирання – це одна з речей, які ми повинні відзначати. ​​Викиньте паперові рушники. Спорожніть ємності з водою та складіть їх поруч із раковиною. Складіть матеріали для малювання в шухлядку, яку я для вас зробила.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کلاس کے اختتام پر، میں یہ بھی ریکارڈ کروں گا کہ آیا آپ کے کام کی جگہ صاف ہے۔  صفائی کی اچھی عادات ان چیزوں میں سے ایک ہیں جن کو ہم نشان زد کرنا چاہتے ہیں۔  کاغذ کے تولیے باہر پھینک دیں۔  اپنے پانی کے کنٹینرز کو خالی کریں اور انہیں سنک کے آگے اسٹیک کریں۔  اپنی پینٹنگ کا سامان اس کیوب میں رکھیں جو میں نے آپ کے لیے بنایا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Cuối mỗi buổi học, tôi cũng sẽ ghi lại xem không gian làm việc của bạn có sạch sẽ không. Thói quen dọn dẹp tốt là một trong những điều chúng ta cần ghi nhận. Vứt bỏ khăn giấy. Đổ hết nước trong bình đựng nước và xếp chúng cạnh bồn rửa. Cất dụng cụ vẽ vào ngăn tủ tôi đã chuẩn bị sẵn cho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cb7c699e9c_0_1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cb7c699e9c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21c7444ca5b_0_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21c7444ca5b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bdee12c8d9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bdee12c8d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bdee12c8d9_0_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bdee12c8d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cb7c699e9c_0_18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cb7c699e9c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bdee12c8d9_0_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bdee12c8d9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bdee12c8d9_0_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3bdee12c8d9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bdee12c8d9_0_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3bdee12c8d9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bdee12c8d9_0_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bdee12c8d9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bdee12c8d9_0_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bdee12c8d9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bdee12c8d9_0_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bdee12c8d9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bdee12c8d9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bdee12c8d9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bdee12c8d9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bdee12c8d9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bdee12c8d9_0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bdee12c8d9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bdee12c8d9_0_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bdee12c8d9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cb7c699e9c_0_19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cb7c699e9c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bdee12c8d9_0_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3bdee12c8d9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bdee12c8d9_0_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3bdee12c8d9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bdee12c8d9_0_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bdee12c8d9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bdee12c8d9_0_9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bdee12c8d9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bdee12c8d9_0_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bdee12c8d9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bdee12c8d9_0_1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3bdee12c8d9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bdee12c8d9_0_1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3bdee12c8d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bdee12c8d9_0_1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3bdee12c8d9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bdee12c8d9_0_1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3bdee12c8d9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3bdee12c8d9_0_1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3bdee12c8d9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017a361ccd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1017a361ccd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bdee12c8d9_0_1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3bdee12c8d9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bdee12c8d9_0_1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3bdee12c8d9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bdee12c8d9_0_1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3bdee12c8d9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3bdee12c8d9_0_1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3bdee12c8d9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3bdee12c8d9_0_1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3bdee12c8d9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bdee12c8d9_0_1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3bdee12c8d9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3bdee12c8d9_0_1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3bdee12c8d9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3bdee12c8d9_0_19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3bdee12c8d9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bdee12c8d9_0_1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3bdee12c8d9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3bdee12c8d9_0_20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3bdee12c8d9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30e8bc2b89_0_53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30e8bc2b89_0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3bdee12c8d9_0_2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3bdee12c8d9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3bdee12c8d9_0_2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3bdee12c8d9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3bdee12c8d9_0_2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3bdee12c8d9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cb7c699e9c_0_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1" name="Google Shape;641;gcb7c699e9c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25b47560f17_0_8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25b47560f17_0_8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Quick advice for your painting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Këshilla të shpejta për idetë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ሀሳቦች ፈጣን ምክር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سريعة لأفكار الرسم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Արագ խորհուրդներ ձեր նկարչության գաղափարների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Consells ràpids per a les teves idees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为您的绘画创意提供快速建议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Snel advies voor uw schilderideeën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مشاوره سریع برای ایده‌های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Conseils rapides pour vos idées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Schnelle Beratung für Ihre Malideen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વિચારો માટે ઝડપી સલાહ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चित्रकला विचारों के लिए त्वरित सलाह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Consigli rapidi per le tue idee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絵画のアイデアに関する簡単なアドバイス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아이디어에 대한 간단한 조언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Serişteyên bilez ji bo ramanên boyaxkirina 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Nasihat pantas untuk idea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ആശയങ്ങൾക്കുള്ള ദ്രുത ഉപദേശം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विचारहरूको लागि द्रुत सल्लाह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نظرونو لپاره چټکې مشورې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Conselhos rápidos para suas ideias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ਵਿਚਾਰਾਂ ਲਈ ਤੁਰੰਤ ਸਲਾਹ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Краткие советы по идеям для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Брзи савети за ваше идеје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Talo degdeg ah fikradaha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Consejos rápidos para tus ideas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Saran gancang pikeun ideu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Ushauri wa haraka kwa mawazo yako 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Snabba råd för dina målningsidéer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Mabilis na payo para sa iyong mga ideya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 யோசனைகளுக்கான விரைவான ஆலோசனை.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คำแนะนำอย่างรวดเร็วสำหรับไอเดียการวาดภาพของคุณ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Boyama fikirleriniz için hızlı tavsiyeler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Швидка порада щодо ваших ідей для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کے پینٹنگ کے خیالات کے لیے فوری مشورہ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Lời khuyên nhanh cho ý tưởng vẽ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f3db3d70b5_0_5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f3db3d70b5_0_5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drawings and silhouettes won’t show your ability in painting. We can’t give you good marks for work that is so far below your grade level.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drawings and silhouettes won’t show your ability in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Vizatimet me vija dhe siluetat nuk do të tregojnë aftësinë tuaj në pikturë. Nuk mund t'ju japim nota të mira për punë që është shumë poshtë nivelit tuaj të notës.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የመስመሮች ሥዕሎች እና ሥዕላዊ መግለጫዎች የመሳል ችሎታዎን አያሳዩም። ከክፍል ደረጃዎ በታች ለሆነ ስራ ጥሩ ምልክቶችን ልንሰጥዎ አንችልም።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لن تُظهر الرسومات الخطية والصور الظلية مهارتك في الرسم. لا يمكننا منحك درجات جيدة لأعمال أقل بكثير من مستواك الدراسي.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Գծանկարներն ու ուրվագծերը չեն ցույց տա ձեր նկարչական ունակությունները։ Մենք չենք կարող ձեզ լավ գնահատականներ տալ այն աշխատանքի համար, որը շատ ցածր է ձեր գնահատականի մակարդակից։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dibuixos lineals i les siluetes no mostraran la teva habilitat en la pintura. No et podem donar bones notes per treballs que estiguin tan per sota del teu nivell.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线条画和剪影画根本无法展现你的绘画能力。你的作品水平远低于你的年级水平，我们无法给你高分。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Lijntekeningen en silhouetten tonen niet je schilderkunstige vaardigheden. We kunnen je geen goede cijfers geven voor werk dat zo ver onder je niveau ligt.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نقاشی‌های خطی و سیلوئت‌ها توانایی شما را در نقاشی نشان نمی‌دهند. ما نمی‌توانیم به کاری که خیلی پایین‌تر از سطح کلاس شماست، نمره خوبی بدهیم.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dessins au trait et les silhouettes ne témoigneront pas de vos compétences en peinture. Nous ne pouvons pas vous attribuer de bonnes notes pour un travail si loin de votre niveau.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Strichzeichnungen und Silhouetten zeigen nicht Ihr malerisches Können. Für Arbeiten, die so weit unter Ihrem Klassenniveau liegen, können wir Ihnen keine guten Noten geben.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રેખાંકનો અને સિલુએટ્સ તમારી ચિત્રકામની ક્ષમતા બતાવશે નહીં. અમે તમને તમારા ગ્રેડ સ્તરથી ઘણા નીચે કામ માટે સારા ગુણ આપી શકતા નથી.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रेखाचित्र और छायाचित्र आपकी चित्रकला की क्षमता को नहीं दर्शाएँगे। हम आपको उस काम के लिए अच्छे अंक नहीं दे सकते जो आपके ग्रेड स्तर से बहुत नीचे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Disegni lineari e silhouette non dimostreranno la tua abilità nella pittura. Non possiamo darti buoni voti per un lavoro che è così al di sotto del tuo livello scolastico.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線画やシルエットでは、あなたの絵画能力は表せません。学年レベルよりはるかに低い作品には、良い点数はつけられません。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선화나 실루엣만으로는 그림 실력을 보여주기 어렵습니다. 학년 수준에 크게 못 미치는 작품에는 좋은 점수를 줄 수 없습니다.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Nexşeyên xêzkirî û sîlûet dê şiyana we ya di wênesaziyê de nîşan nedin. Em nikarin ji bo karên ku ji asta nota we pir di bin de ne notên baş bidin 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Lukisan garisan dan siluet tidak akan menunjukkan keupayaan anda dalam melukis. Kami tidak dapat memberi anda markah yang baik untuk kerja yang jauh di bawah tahap gred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വരച്ച ചിത്രങ്ങളോ സിലൗട്ടുകളോ നിങ്ങളുടെ പെയിന്റിംഗിലെ കഴിവ് തെളിയിക്കില്ല. നിങ്ങളുടെ ഗ്രേഡ് ലെവലിൽ നിന്ന് വളരെ താഴെയുള്ള ജോലികൾക്ക് ഞങ്ങൾക്ക് നല്ല മാർക്ക് നൽകാൻ കഴിയില്ല.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रेखाचित्र र सिल्हूटले तपाईंको चित्रकला क्षमता देखाउने छैन। हामी तपाईंको ग्रेड स्तरभन्दा धेरै तलको कामको लागि राम्रो अंक दिन सक्दैनौं।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خطونو انځورونه او سیلویټ به ستاسو د نقاشۍ وړتیا ونه ښیې. موږ نشو کولی تاسو ته د هغه کار لپاره ښې نمرې درکړو چې ستاسو د درجې کچې څخه خورا ټیټ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Desenhos lineares e silhuetas não demonstram sua habilidade em pintura. Não podemos dar boas notas para trabalhos que estejam muito abaixo do seu nível.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ਲਾਈਨ ਡਰਾਇੰਗ ਅਤੇ ਸਿਲੂਏਟ ਤੁਹਾਡੀ ਪੇਂਟਿੰਗ ਦੀ ਯੋਗਤਾ ਨਹੀਂ ਦਿਖਾਉਣਗੇ। ਅਸੀਂ ਤੁਹਾਨੂੰ ਉਸ ਕੰਮ ਲਈ ਚੰਗੇ ਅੰਕ ਨਹੀਂ ਦੇ ਸਕਦੇ ਜੋ ਤੁਹਾਡੇ ਗ੍ਰੇਡ ਪੱਧਰ ਤੋਂ ਬਹੁਤ ਹੇਠਾਂ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Линейные рисунки и силуэты не покажут ваших способностей к живописи. Мы не можем поставить вам хорошую оценку за работу, которая настолько ниже вашего уровня.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Цртежи линија и силуете неће показати твоје способности у сликању. Не можемо ти дати добре оцене за рад који је толико испод твог нивоа оцене.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Sawirada xariiqda iyo silhouettes ma muujin doonaan awoodaada rinjiyeynta. Kuma siin karno buundooyin wanaagsan shaqada aad uga hoosaysa heerka fasalkaaga.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dibujos lineales y las siluetas no demostrarán tu habilidad para la pintura. No podemos darte buenas calificaciones por trabajos que están muy por debajo de tu nivel académico.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Gambar garis sareng siluet moal nunjukkeun kamampuan anjeun dina ngalukis. Kami henteu tiasa masihan anjeun nilai anu saé pikeun padamelan anu langkung handap tingkat kelas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Michoro ya mstari na silhouettes haitaonyesha uwezo wako katika uchoraji. Hatuwezi kukupa alama nzuri za kazi ambazo hadi sasa ziko chini ya kiwango chako cha daraja.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Linjeteckningar och silhuetter visar inte din förmåga att måla. Vi kan inte ge dig bra betyg för arbete som ligger så långt under din betygsnivå.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Hindi ipapakita ng mga line drawing at silhouette ang iyong kakayahan sa pagpipinta. Hindi ka namin mabibigyan ng magagandang marka para sa trabahong mas mababa sa antas ng iyong grado.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கோட்டு வரைபடங்களும் நிழல் ஓவியங்களும் உங்கள் ஓவியத் திறமையைக் காட்டாது. உங்கள் தர நிலைக்குக் கீழே உள்ள வேலைக்கு நாங்கள் உங்களுக்கு நல்ல மதிப்பெண்கள் கொடுக்க முடியாது.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ภาพวาดลายเส้นและภาพเงาไม่ได้แสดงถึงความสามารถด้านการวาดภาพของคุณ เราไม่สามารถให้คะแนนที่ดีกับงานที่ระดับต่ำกว่าเกณฑ์ของคุณมากนักได้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Çizgi çizimler ve silüetler, resim yeteneğinizi göstermez. Sınıf seviyenizin çok altında kalan çalışmalar için size iyi notlar veremeyiz.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Лінійні малюнки та силуети не продемонструють ваші здібності до живопису. Ми не можемо поставити вам хороші оцінки за роботу, яка настільки нижча за ваш рівень.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لائن ڈرائنگ اور سلائیٹس پینٹنگ میں آپ کی صلاحیت کو ظاہر نہیں کریں گے۔ ہم آپ کو ایسے کام کے لیے اچھے نمبر نہیں دے سکتے جو آپ کے گریڈ لیول سے بہت نیچے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 vẽ nét thẳng và hình bóng sẽ không thể hiện được khả năng hội họa của bạn. Chúng tôi không thể cho bạn điểm cao cho những bài tập quá thấp so với trình độ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f3db3d70b5_0_5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f3db3d70b5_0_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Explore multiple possibilities about your ideas. This will keep you from being stuck in one place, and help you create something that you and others love.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Explore multiple possibilities about your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Eksploro mundësi të shumta rreth ideve të tua. Kjo do të të ndihmojë të mos mbetesh i bllokuar në një vend dhe do të të ndihmojë të krijosh diçka që ti dhe të tjerët e duan.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ስለ ሃሳቦችዎ ብዙ አማራጮችን ያስሱ። ይህ በአንድ ቦታ ላይ እንዳይጣበቁ ያደርግዎታል, እና እርስዎ እና ሌሎች የሚወዱትን ነገር እንዲፈጥሩ ያግዝዎታል.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استكشف إمكانيات متعددة لأفكارك. هذا سيجنبك الركود في مكان واحد، ويساعدك على ابتكار شيء تحبه أنت والآخرون.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Ուսումնասիրեք ձեր գաղափարների բազմաթիվ հնարավորություններ։ Սա ձեզ կխանգարի մեկ տեղում մնալուն և կօգնի ստեղծել մի բան, որը դուք և ուրիշները կսիրեք։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Explora múltiples possibilitats sobre les teves idees. Això t'evitarà quedar-te encallat en un sol lloc i t'ajudarà a crear alguna cosa que a tu i als altres us agradi.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探索你的想法的多种可能性。这能让你避免固步自封，并帮助你创造出自己和他人都喜欢的东西。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Verken meerdere mogelijkheden voor je ideeën. Zo voorkom je dat je op één plek blijft hangen en kun je iets creëren waar jij en anderen van houden.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چندین احتمال را در مورد ایده‌هایتان بررسی کنید. این کار مانع از گیر افتادن شما در یک نقطه می‌شود و به شما کمک می‌کند چیزی خلق کنید که شما و دیگران آن را دوست داشته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Explorez de multiples possibilités pour vos idées. Cela vous évitera de vous cantonner à un seul domaine et vous aidera à créer quelque chose que vous et les autres apprécierez.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Erkunden Sie mehrere Möglichkeiten für Ihre Ideen. So bleiben Sie nicht an einer Stelle hängen und können etwas schaffen, das Ihnen und anderen gefällt.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 વિશે બહુવિધ શક્યતાઓ શોધો. આ તમને એક જગ્યાએ અટવાતા અટકાવશે, અને તમને અને અન્ય લોકોને ગમતું કંઈક બનાવવામાં મદદ કરશે.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के बारे में कई संभावनाओं का पता लगाएँ। इससे आप एक ही जगह अटके नहीं रहेंगे और आपको कुछ ऐसा बनाने में मदद मिलेगी जो आपको और दूसरों को पसंद आए।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Esplora diverse possibilità per le tue idee. Questo ti eviterà di rimanere bloccato in un unico posto e ti aiuterà a creare qualcosa che piaccia a te e agli altri.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アイデアについて複数の可能性を検討しましょう。そうすることで、一つのアイデアに固執することなく、自分自身も周りの人も満足できるものを生み出すことができます。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아이디어에 대한 다양한 가능성을 탐구해 보세요. 이렇게 하면 한곳에 갇히지 않고, 나와 다른 사람들이 좋아하는 무언가를 만들어낼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Gelek îhtimalan li ser ramanên xwe bikole. Ev ê te li yek cîhekî negire û ji te re bibe alîkar ku tiştekî ku tu û yên din jê hez dikin biafirînî.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Terokai pelbagai kemungkinan tentang idea anda. Ini akan mengelakkan anda daripada terperangkap di satu tempat dan membantu anda mencipta sesuatu yang anda dan orang lain suka.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ആശയങ്ങളെക്കുറിച്ചുള്ള ഒന്നിലധികം സാധ്യതകൾ പര്യവേക്ഷണം ചെയ്യുക. ഇത് നിങ്ങളെ ഒരിടത്ത് കുടുങ്ങിപ്പോകുന്നത് ഒഴിവാക്കുകയും നിങ്ങൾക്കും മറ്റുള്ളവർക്കും ഇഷ്ടപ്പെടുന്ന എന്തെങ്കിലും സൃഷ്ടിക്കാൻ സഹായിക്കുകയും ചെയ്യും.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विचारहरूको बारेमा धेरै सम्भावनाहरू अन्वेषण गर्नुहोस्। यसले तपाईंलाई एकै ठाउँमा अड्किनबाट जोगाउनेछ, र तपाईं र अरूलाई मन पर्ने कुरा सिर्जना गर्न मद्दत गर्नेछ।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نظرونو په اړه ډیری امکانات وپلټئ. دا به تاسو په یو ځای کې بند پاتې کیدو څخه وساتي، او تاسو سره به د هغه څه په جوړولو کې مرسته وکړي چې تاسو او نور یې خوښوي.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Explore múltiplas possibilidades para suas ideias. Isso evitará que você fique estagnado e ajudará a criar algo que você e os outros amem.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ਬਾਰੇ ਕਈ ਸੰਭਾਵਨਾਵਾਂ ਦੀ ਪੜਚੋਲ ਕਰੋ। ਇਹ ਤੁਹਾਨੂੰ ਇੱਕ ਜਗ੍ਹਾ 'ਤੇ ਫਸਣ ਤੋਂ ਬਚਾਏਗਾ, ਅਤੇ ਤੁਹਾਨੂੰ ਕੁਝ ਅਜਿਹਾ ਬਣਾਉਣ ਵਿੱਚ ਸਹਾਇਤਾ ਕਰੇਗਾ ਜੋ ਤੁਹਾਨੂੰ ਅਤੇ ਦੂਜਿਆਂ ਨੂੰ ਪਸੰਦ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Исследуйте различные варианты развития своих идей. Это не позволит вам застрять на одном месте и поможет создать то, что понравится вам и другим.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Истражите вишеструке могућности у вези са својим идејама. Ово ће вас спречити да будете заглављени на једном месту и помоћи ће вам да створите нешто што ви и други волите.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Sahami fursado badan oo ku saabsan fikradahaaga. Tani waxay kaa ilaalin doontaa inaad ku dhegto hal meel, waxayna kaa caawin doontaa inaad abuurto wax adiga iyo kuwa kaleba jecel yihiin.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Explora múltiples posibilidades para tus ideas. Esto te ayudará a no estancarte en un solo punto y a crear algo que a ti y a los demás les encante.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Jelajahi sababaraha kemungkinan ngeunaan ideu anjeun. Ieu bakal nyegah anjeun macét dina hiji tempat, sareng ngabantosan anjeun nyiptakeun hal anu anjeun pikahoyong sareng batur.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Chunguza uwezekano mwingi kuhusu mawazo yako. Hii itakuzuia kukwama katika sehemu moja, na kukusaidia kuunda kitu ambacho wewe na wengine mnapenda.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Utforska flera möjligheter kring dina idéer. Detta kommer att hindra dig från att fastna på ett ställe och hjälpa dig att skapa något som du och andra älskar.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Galugarin ang maraming posibilidad tungkol sa iyong mga ideya. Pipigilan ka nitong maipit sa isang lugar, at tutulungan kang lumikha ng bagay na gusto mo at ng iba.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யோசனைகளைப் பற்றிய பல சாத்தியக்கூறுகளை ஆராயுங்கள். இது உங்களை ஒரே இடத்தில் சிக்கிக் கொள்வதைத் தடுக்கும், மேலும் நீங்களும் மற்றவர்களும் விரும்பும் ஒன்றை உருவாக்க உதவும்.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สำรวจความเป็นไปได้ที่หลากหลายเกี่ยวกับไอเดียของคุณ วิธีนี้จะช่วยให้คุณไม่จมอยู่กับที่ และช่วยให้คุณสร้างสรรค์สิ่งที่คุณและคนอื่นๆ ชื่นชอบ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Fikirleriniz hakkında birden fazla olasılık keşfedin. Bu, tek bir noktada takılıp kalmanızı engelleyecek ve hem sizin hem de başkalarının seveceği bir şey yaratmanıza yardımcı olacaktır.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Дослідіть різні можливості щодо своїх ідей. Це допоможе вам не зациклюватися на одному місці та створити щось, що сподобається вам та іншим.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خیالات کے بارے میں متعدد امکانات کو دریافت کریں۔ یہ آپ کو ایک جگہ پر پھنسنے سے روکے گا، اور ایسی چیز بنانے میں آپ کی مدد کرے گا جسے آپ اور دوسرے لوگ پسند کرتے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Khám phá nhiều khả năng khác nhau cho ý tưởng của bạn. Điều này sẽ giúp bạn tránh bị mắc kẹt tại một chỗ và tạo ra thứ gì đó mà bạn và mọi người yêu thích.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f3db3d70b5_0_5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f3db3d70b5_0_5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Keep it simple. Painting is more complicated and time-consuming than drawing. More complex is not always better.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Mbajeni të thjeshtë. Piktura është më e ndërlikuar dhe kërkon më shumë kohë sesa vizatimi. Më komplekse nuk është gjithmonë më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ቀላል ያድርጉት። ሥዕል ከመሳል የበለጠ የተወሳሰበ እና ጊዜ የሚወስድ ነው። የበለጠ ውስብስብ ሁልጊዜ የተሻለ አይደለም.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أبقِ الأمر بسيطًا. الرسم أكثر تعقيدًا ويستغرق وقتًا أطول من الرسم. التعقيد ليس دائمًا أفضل.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Պահեք պարզությունը։ Նկարչությունն ավելի բարդ և ժամանակատար է, քան նկարելը։ Ավելի բարդը միշտ չէ, որ ավելի լավ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Mantingueu-ho senzill. Pintar és més complicat i requereix més temps que dibuixar. Més complex no sempre és millor.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保持简单。绘画比素描更复杂，也更耗时。更复杂并不总是更好。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Houd het simpel. Schilderen is ingewikkelder en tijdrovender dan tekenen. Complexer is niet altijd beter.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ساده نگهش دار. نقاشی پیچیده‌تر و زمان‌برتر از طراحی است. پیچیده‌تر همیشه بهتر نیست.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Restez simple. Peindre est plus compliqué et prend plus de temps que dessiner. Plus complexe n'est pas forcément synonyme de meilleur.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Halten Sie es einfach. Malen ist komplizierter und zeitaufwändiger als Zeichnen. Komplexer ist nicht immer besser.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સરળ રાખો. ચિત્રકામ ચિત્રકામ કરતાં વધુ જટિલ અને સમય માંગી લે તેવું છે. વધુ જટિલ હંમેશા સારું હોતું નથી.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इसे सरल रखें। चित्रकारी, चित्रकारी से ज़्यादा जटिल और समय लेने वाली होती है। ज़्यादा जटिल हमेशा बेहतर नहीं होता।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Mantieni la semplicità. Dipingere è più complicato e richiede più tempo che disegnare. Più complesso non significa sempre migliore.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シンプルに。絵を描くことは絵を描くことよりも複雑で時間がかかります。複雑であればあるほど良いとは限りません。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간단하게 하세요. 그림은 직접 그리는 것보다 더 복잡하고 시간이 많이 걸립니다. 더 복잡한 것이 항상 더 나은 것은 아닙니다.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Sade bihêle. Boyaxkirin ji xêzkirinê aloztir û demdirêjtir e. Aloztir ne her tim çêtir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Pastikan ia mudah. Lukisan adalah lebih rumit dan memakan masa daripada melukis. Lebih kompleks tidak selalu lebih baik.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ലളിതമായി പറയുക. വരയ്ക്കുന്നതിനേക്കാൾ സങ്കീർണ്ണവും സമയമെടുക്കുന്നതുമാണ് പെയിന്റിംഗ്. കൂടുതൽ സങ്കീർണ്ണമായത് എല്ലായ്പ്പോഴും മികച്ചതല്ല.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सरल राख्नुहोस्। चित्रकला चित्र बनाउनु भन्दा बढी जटिल र समय लाग्ने हुन्छ। बढी जटिल हुनु सधैं राम्रो हुँदैन।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ساده یې وساتئ. انځورګري د انځورګرۍ په پرتله ډېره پېچلې او وخت نیونکې ده. ډېر پېچلی تل ښه نه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Mantenha a simplicidade. Pintar é mais complicado e demorado do que desenhar. Mais complexo nem sempre é melhor.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ਇਸਨੂੰ ਸਰਲ ਰੱਖੋ। ਪੇਂਟਿੰਗ ਡਰਾਇੰਗ ਨਾਲੋਂ ਵਧੇਰੇ ਗੁੰਝਲਦਾਰ ਅਤੇ ਸਮਾਂ ਲੈਣ ਵਾਲੀ ਹੈ। ਵਧੇਰੇ ਗੁੰਝਲਦਾਰ ਹਮੇਸ਼ਾ ਬਿਹਤਰ ਨਹੀਂ ਹੁੰਦਾ।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усложняйте. Рисование — более сложный и трудоёмкий процесс, чем рисование. Сложнее — не всегда лучше.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Нека буде једноставно. Сликање је компликованије и захтева више времена од цртања. Сложеније није увек боље.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fudud u dhig. Rinjiyeyntu way ka dhib badan tahay oo waqti ayay qaadataa marka loo eego sawirista. Kakan badan had iyo jeer ma roona.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Mantenlo simple. Pintar es más complicado y lleva más tiempo que dibujar. Más complejo no siempre es mejor.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Tetep basajan. Ngalukis langkung rumit sareng nyéépkeun waktos tibatan ngagambar. Leuwih kompléks teu salawasna hadé.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Weka rahisi. Uchoraji ni ngumu zaidi na unatumia wakati kuliko kuchora. Ngumu zaidi sio bora kila wakati.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Håll det enkelt. Målning är mer komplicerat och tidskrävande än att rita. Mer komplext är inte alltid bättre.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Panatilihin itong simple. Ang pagpipinta ay mas kumplikado at nakakaubos ng oras kaysa sa pagguhit. Ang mas kumplikado ay hindi palaging mas mahusay.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எளிமையாக இருங்கள். வரைவதை விட ஓவியம் வரைவது மிகவும் சிக்கலானது மற்றும் நேரத்தை எடுத்துக்கொள்ளும். மிகவும் சிக்கலானது எப்போதும் சிறந்தது அல்ல.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ทำให้มันเรียบง่าย การวาดภาพนั้นซับซ้อนและใช้เวลานานกว่าการวาดภาพ ความซับซ้อนไม่ได้หมายความว่าจะดีกว่าเสมอไป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Basit tutun. Resim yapmak, çizim yapmaktan daha karmaşık ve zaman alıcıdır. Daha karmaşık olan her zaman daha iyi değildir.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Зробіть все просто. Живопис складніший і потребує більше часу, ніж малювання. Складніше не завжди означає краще.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اسے سادہ رکھیں۔ پینٹنگ ڈرائنگ سے زیادہ پیچیدہ اور وقت طلب ہے۔ زیادہ پیچیدہ ہمیشہ بہتر نہیں ہوتا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giữ mọi thứ đơn giản. Vẽ tranh phức tạp và tốn thời gian hơn vẽ phác thảo. Phức tạp hơn không phải lúc nào cũng tốt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f3db3d70b5_0_5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f3db3d70b5_0_5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your photos to create your own skill-builders. If you practice the things you want to paint inside your idea development booklet, you are going to feel more confident.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your photos to create your own skill-builders.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fotot tuaja për të krijuar ndërtuesit e aftësive tuaja. Nëse i praktikoni gjërat që doni të pikturoni brenda broshurës suaj të zhvillimit të ideve, do të ndiheni më të sigurt.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የእራስዎን ችሎታ-ገንቢዎችን ለመፍጠር ፎቶዎችዎን ይጠቀሙ። በሃሳብ ማጎልበቻ ቡክሌትዎ ውስጥ መቀባት የሚፈልጓቸውን ነገሮች ከተለማመዱ የበለጠ በራስ የመተማመን ስሜት ሊሰማዎት ይችላል።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صورك لتطوير مهاراتك. إذا مارست ما ترغب في رسمه في كتيب تطوير أفكارك، ستشعر بمزيد من الثقة.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Օգտագործեք ձեր լուսանկարները՝ ձեր սեփական հմտությունների զարգացման գրքույկի մեջ նկարելու համար: Եթե ​​ձեր գաղափարների զարգացման գրքույկի մեջ կիրառեք այն, ինչ ուզում եք նկարել, ապա ձեզ ավելի վստահ կզգաք: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Utilitza les teves fotos per crear els teus propis recursos per desenvolupar habilitats. Si practiques les coses que vols pintar dins del teu fullet de desenvolupament d'idees, et sentiràs més segur.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用你的照片来创建你自己的技能构建器。如果你练习了创意发展手册里想要画的东西，你会更有信心。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je foto's om je eigen vaardigheidsoefeningen te maken. Als je de dingen die je wilt schilderen in je ideeënboekje oefent, zul je je zekerder voelen.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عکس‌هایتان برای ایجاد مهارت‌های خودتان استفاده کنید. اگر چیزهایی را که می‌خواهید در دفترچه توسعه ایده خود نقاشی کنید، تمرین کنید، اعتماد به نفس بیشتری خواهید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Utilisez vos photos pour créer vos propres outils de développement de compétences. En vous exerçant sur les éléments que vous souhaitez peindre dans votre livret de développement d'idées, vous gagnerez en confiance.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Verwenden Sie Ihre Fotos, um Ihre eigenen Fähigkeiten zu entwickeln. Wenn Sie die Dinge, die Sie malen möchten, in Ihrem Ideenentwicklungsheft üben, werden Sie sich sicherer fühlen.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પોતાના કૌશલ્ય-નિર્માતાઓ બનાવવા માટે તમારા ફોટાનો ઉપયોગ કરો. જો તમે તમારી વિચાર વિકાસ પુસ્તિકામાં જે વસ્તુઓ દોરવા માંગો છો તેનો અભ્યાસ કરશો, તો તમે વધુ આત્મવિશ્વાસ અનુભવશો.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तस्वीरों का इस्तेमाल करके अपने खुद के कौशल-निर्माता बनाएँ। अगर आप अपनी विचार विकास पुस्तिका में उन चीज़ों का अभ्यास करते हैं जिन्हें आप चित्रित करना चाहते हैं, तो आप ज़्यादा आत्मविश्वास महसूस करेंगे।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le tue foto per creare i tuoi esercizi di abilità. Se ti eserciti a dipingere gli elementi che vuoi nel tuo libretto di sviluppo delle idee, ti sentirai più sicuro.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写真を使って、自分だけのスキルアップアイテムを作りましょう。アイデア開発ブックレットで描きたいものを練習すれば、自信がつきます。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사진을 활용하여 나만의 스킬을 키워보세요. 아이디어 개발 책자에 표현하고 싶은 내용을 연습해 보면 자신감이 더 생길 거예요.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Wêneyên xwe bikar bîne da ku avakerên jêhatîyên xwe biafirînî. Ger tu tiştên ku dixwazî ​​di nav pirtûka pêşxistina ramanên xwe de boyax bikî pratîk bikî, tu ê xwe bi xwebawertir hîs bikî.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foto anda untuk mencipta pembina kemahiran anda sendiri. Jika anda mempraktikkan perkara yang anda ingin cat dalam buku kecil pembangunan idea anda, anda akan berasa lebih yakin.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സ്വന്തം വൈദഗ്ധ്യം സൃഷ്ടിക്കുന്നവരെ സൃഷ്ടിക്കാൻ നിങ്ങളുടെ ഫോട്ടോകൾ ഉപയോഗിക്കുക. നിങ്ങളുടെ ആശയ വികസന ബുക്ക്‌ലെറ്റിനുള്ളിൽ വരയ്ക്കാൻ ആഗ്രഹിക്കുന്ന കാര്യങ്ങൾ പരിശീലിച്ചാൽ, നിങ്ങൾക്ക് കൂടുതൽ ആത്മവിശ്വാസം 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सीप निर्माणकर्ताहरू सिर्जना गर्न आफ्ना तस्बिरहरू प्रयोग गर्नुहोस्। यदि तपाईंले आफ्नो विचार विकास पुस्तिका भित्र चित्रित गर्न चाहनुभएको कुराहरू अभ्यास गर्नुभयो भने, तपाईं अझ बढी आत्मविश्वासी महसुस गर्नुहुनेछ।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مهارتونو جوړونکو د جوړولو لپاره له خپلو عکسونو څخه کار واخلئ. که تاسو هغه شیان تمرین کړئ چې تاسو یې غواړئ د خپلې مفکورې پراختیا کتابچه کې رنګ کړئ، نو تاسو به ډیر باوري احساس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suas fotos para criar seus próprios exercícios de desenvolvimento de habilidades. Se você praticar os elementos que deseja pintar no seu livreto de desenvolvimento de ideias, se sentirá mais confiante.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ਹੁਨਰ-ਨਿਰਮਾਤਾ ਬਣਾਉਣ ਲਈ ਆਪਣੀਆਂ ਫੋਟੋਆਂ ਦੀ ਵਰਤੋਂ ਕਰੋ। ਜੇ ਤੁਸੀਂ ਆਪਣੀ ਵਿਚਾਰ ਵਿਕਾਸ ਪੁਸਤਿਕਾ ਦੇ ਅੰਦਰ ਉਨ੍ਹਾਂ ਚੀਜ਼ਾਂ ਦਾ ਅਭਿਆਸ ਕਰਦੇ ਹੋ ਜੋ ਤੁਸੀਂ ਪੇਂਟ ਕਰਨਾ ਚਾਹੁੰਦੇ ਹੋ, ਤਾਂ ਤੁਸੀਂ ਵਧੇਰੇ ਆਤਮਵਿਸ਼ਵਾਸ ਮਹਿਸੂਸ ਕਰਨ ਜਾ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Используйте свои фотографии для создания собственных развивающих навыков. Если вы будете практиковаться в том, что хотите нарисовать в буклете для развития идей, вы почувствуете себя увереннее.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Користите своје фотографије да бисте креирали сопствене материјале за развој вештина. Ако вежбате ствари које желите да насликате у својој брошури за развој идеја, осећаћете се сигурније.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Isticmaal sawiradaada si aad u abuurto xirfad-dhisayaal kuu gaar ah. Haddii aad ku dhaqanto waxyaabaha aad rabto inaad ku rinjiyayso gudaha buug-yarahaaga horumarinta fikradda, waxaad dareemi doontaa kalsooni dheeraad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tus fotos para crear tus propios ejercicios de desarrollo de habilidades. Si practicas lo que quieres pintar en tu folleto de desarrollo de ideas, te sentirás más seguro.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Paké poto Anjeun pikeun nyieun skill-pembina Anjeun sorangan. Upami anjeun ngalaksanakeun hal-hal anu anjeun hoyong cet dina buklet pangembangan ide anjeun, anjeun bakal langkung percaya 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picha zako kuunda wajenzi wako wa ujuzi. Ukifanya mazoezi ya mambo unayotaka kuchora ndani ya kijitabu chako cha ukuzaji wazo, utajisikia ujasiri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dina foton för att skapa dina egna färdighetsbyggare. Om du övar på de saker du vill måla upp i ditt idéutvecklingshäfte kommer du att känna dig mer säker.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Gamitin ang iyong mga larawan upang lumikha ng iyong sariling mga tagabuo ng kasanayan. Kung isasabuhay mo ang mga bagay na gusto mong ipinta sa loob ng iyong buklet ng pagbuo ng ideya, mas magiging kumpiyansa 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சொந்த திறன்-கட்டமைப்பாளர்களை உருவாக்க உங்கள் புகைப்படங்களைப் பயன்படுத்தவும். உங்கள் யோசனை மேம்பாட்டு சிறு புத்தகத்திற்குள் நீங்கள் வரைய விரும்பும் விஷயங்களைப் பயிற்சி செய்தால், நீங்கள் அதிக நம்பிக்கையுடன் உணரப் போகிறீர்கள்.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ใช้ภาพถ่ายของคุณเพื่อสร้างทักษะเสริมทักษะของคุณเอง หากคุณฝึกฝนสิ่งที่คุณอยากวาดลงในสมุดพัฒนาไอเดียของคุณ คุณจะรู้สึกมั่นใจมากขึ้น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Fotoğraflarınızı kullanarak kendi beceri geliştiricilerinizi yaratın. Fikir geliştirme kitapçığınızın içinde boyamak istediğiniz şeyleri pratik ederseniz, kendinizi daha güvende hissedeceksiniz.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Використовуйте свої фотографії для створення власних посібників з розвитку навичок. Якщо ви потренуєтеся намалювати те, що хочете, у своєму буклеті для розвитку ідей, ви почуватиметеся впевненіше.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مہارت بنانے والے بنانے کے لیے اپنی تصاویر کا استعمال کریں۔ اگر آپ اپنے آئیڈیا ڈویلپمنٹ بکلیٹ کے اندر ان چیزوں کی مشق کریں گے جن کو آپ پینٹ کرنا چاہتے ہیں، تو آپ زیادہ پر اعتماد محسوس کریں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sử dụng ảnh để xây dựng kỹ năng của riêng bạn. Nếu bạn luyện tập những điều bạn muốn vẽ trong tập phát triển ý tưởng, bạn sẽ cảm thấy tự tin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f3db3d70b5_0_5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f3db3d70b5_0_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non-realistic colour scheme is easier and more effective than a natural one. Choose one early, and ask me for help if you need 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non-realistic colour scheme is easier and more effective than a natural 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Një skemë ngjyrash jorealiste është më e lehtë dhe më efektive sesa një skemë ngjyrash natyrale. Zgjidh një që në fillim dhe më kërko ndihmë nëse ke nevojë.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ከእውነታው የራቀ የቀለም አሠራር ከተፈጥሮ ይልቅ ቀላል እና የበለጠ ውጤታማ ነው. አስቀድመው አንዱን ይምረጡ፣ እና ከፈለጉ እርዳታ ይጠይቁኝ።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نظام الألوان غير الواقعي أسهل وأكثر فعالية من النظام الطبيعي. اختر واحدًا مبكرًا، واطلب المساعدة إذا احتجت إليها.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Ոչ իրատեսական գունային սխեման ավելի հեշտ և արդյունավետ է, քան բնականը։ Ընտրեք մեկը շուտ և դիմեք ինձ օգնության, եթե դրա կարիքը ունեք։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 combinació de colors no realista és més fàcil i efectiva que una de natural. Trieu-ne una aviat i demaneu-me ajuda si la necessiteu.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非写实的配色方案比自然的配色方案更简单有效。尽早选择一个，如果需要的话可以向我寻求帮助。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Een niet-realistisch kleurenschema is makkelijker en effectiever dan een natuurlijk kleurenschema. Kies er vroeg een en vraag me om hulp als je die nodig hebt.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یک طرح رنگی غیرواقعی آسان‌تر و مؤثرتر از یک طرح رنگی طبیعی است. زودتر یکی را انتخاب کنید و در صورت نیاز از من کمک بخواهید.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Une palette de couleurs non réaliste est plus facile et plus efficace qu'une palette naturelle. Choisissez-en une dès le départ et demandez-moi de l'aide si besoin.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 nicht-realistisches Farbschema ist einfacher und effektiver als ein natürliches. Wählen Sie frühzeitig eines aus und bitten Sie mich bei Bedarf um Hilfe.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કુદરતી રંગ યોજના કરતાં અવાસ્તવિક રંગ યોજના સરળ અને વધુ અસરકારક છે. વહેલામાં વહેલી તકે એક પસંદ કરો, અને જો તમને જરૂર હોય તો મને મદદ માટે પૂછો.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गैर-यथार्थवादी रंग योजना, प्राकृतिक रंग योजना से ज़्यादा आसान और प्रभावी होती है। जल्दी से कोई एक चुन लें, और ज़रूरत पड़ने पर मुझसे मदद माँगें।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Uno schema di colori non realistico è più semplice ed efficace di uno naturale. Scegline uno in anticipo e chiedimi aiuto se ne hai bisogno.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非現実的な配色は、自然な配色よりも簡単で効果的です。早めに選んで、必要であれば私にご相談ください。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비현실적인 색 구성표는 자연스러운 색 구성표보다 더 쉽고 효과적입니다. 미리 선택하시고, 필요하시면 저에게 도움을 요청하세요.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Şêweyekî rengîn ê ne-realîst ji yê xwezayî hêsantir û bibandortir e. Zû yek hilbijêre, û heke pêwîst be ji min alîkarî bixwaze.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Skim warna yang tidak realistik adalah lebih mudah dan lebih berkesan daripada warna semula jadi. Pilih satu lebih awal, dan minta bantuan saya jika anda memerlukannya.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സ്വാഭാവിക നിറങ്ങളെ അപേക്ഷിച്ച് യാഥാർത്ഥ്യബോധമില്ലാത്ത നിറങ്ങൾ തിരഞ്ഞെടുക്കുന്നത് എളുപ്പവും ഫലപ്രദവുമാണ്. എത്രയും വേഗം ഒന്ന് തിരഞ്ഞെടുക്കുക, ആവശ്യമെങ്കിൽ എന്നോട് സഹായം ചോദിക്കുക.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प्राकृतिक रङ योजना भन्दा गैर-यथार्थवादी रङ योजना सजिलो र प्रभावकारी हुन्छ। चाँडै एउटा छनौट गर्नुहोस्, र यदि तपाईंलाई आवश्यक परेमा मलाई मद्दतको लागि सोध्नुहोस्।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غیر واقعیتي سکیم د طبیعي سکیم په پرتله اسانه او ډیر اغیزمن دی. مخکې له مخکې یو غوره کړئ، او که اړتیا لرئ نو له ما څخه مرسته وغواړئ.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Um esquema de cores não realista é mais fácil e eficaz do que um natural. Escolha um com antecedência e peça minha ajuda se precisar.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ਗੈਰ-ਯਥਾਰਥਵਾਦੀ ਰੰਗ ਸਕੀਮ ਕੁਦਰਤੀ ਰੰਗ ਸਕੀਮ ਨਾਲੋਂ ਸੌਖੀ ਅਤੇ ਵਧੇਰੇ ਪ੍ਰਭਾਵਸ਼ਾਲੀ ਹੁੰਦੀ ਹੈ। ਜਲਦੀ ਇੱਕ ਚੁਣੋ, ਅਤੇ ਜੇਕਰ ਤੁਹਾਨੂੰ ਇਸਦੀ ਲੋੜ ਹੋਵੇ ਤਾਂ ਮੇਰੇ ਤੋਂ ਮਦਦ ਮੰਗੋ।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Нереалистичная цветовая схема проще и эффективнее естественной. Выберите подходящую заранее и обратитесь ко мне за помощью, если она вам понадобится.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Нереалистична шема боја је лакша и ефикаснија од природне. Изаберите једну рано и затражите помоћ ако вам је потребна.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Nidaamka midabka aan xaqiiqada ahayn ayaa ka sahlan kana waxtar badan kan dabiiciga ah. Dooro mid hore, oo i waydii caawimo haddii aad u baahan tahay.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 paleta de colores no realista es más fácil y efectiva que una natural. Elige una con antelación y pídeme ayuda si la necesitas.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anu henteu réalistis langkung gampang sareng langkung efektif tibatan anu alami. Milih hiji mimiti, sarta ménta kuring pikeun pitulung lamun butuh eta.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Mpango wa rangi isiyo ya kweli ni rahisi na yenye ufanisi zaidi kuliko ya asili. Chagua moja mapema, na uniombe msaada ikiwa unahitaji.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Ett icke-realistiskt färgschema är enklare och mer effektivt än ett naturligt. Välj ett tidigt och be mig om hjälp om du behöver det.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isang di-makatotohanang scheme ng kulay ay mas madali at mas epektibo kaysa sa isang natural. Pumili ng isa nang maaga, at humingi sa akin ng tulong kung kailangan mo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இயற்கையான வண்ணத் திட்டத்தை விட யதார்த்தமற்ற வண்ணத் திட்டம் எளிதானது மற்றும் மிகவும் பயனுள்ளதாக இருக்கும். சீக்கிரமாக ஒன்றைத் தேர்ந்தெடுத்து, உங்களுக்குத் தேவைப்பட்டால் என்னிடம் உதவி கேளுங்கள்.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การใช้โทนสีที่ไม่สมจริงนั้นง่ายกว่าและมีประสิทธิภาพมากกว่าโทนสีธรรมชาติ เลือกสีแบบใดแบบหนึ่งตั้งแต่เนิ่นๆ แล้วขอความช่วยเหลือจากฉันหากคุณต้องการ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Gerçekçi olmayan bir renk şeması, doğal bir şemadan daha kolay ve etkilidir. Birini hemen seçin ve ihtiyacınız olursa bana danışın.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Нереалістична кольорова схема простіша та ефективніша, ніж природна. Виберіть її заздалегідь і зверніться до мене за допомогою, якщо вона вам знадобиться.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 غیر حقیقت پسندانہ رنگ سکیم قدرتی سے زیادہ آسان اور موثر ہے۔ جلد از جلد ایک کا انتخاب کریں، اور اگر آپ کو ضرورت ہو تو مجھ سے مدد طلب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Một bảng màu phi thực tế sẽ dễ dàng và hiệu quả hơn bảng màu tự nhiên. Hãy chọn một bảng màu ngay từ đầu và nhờ tôi hỗ trợ nếu bạn cần.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017a361ccd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017a361cc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gf3db3d70b5_0_5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1" name="Google Shape;691;gf3db3d70b5_0_5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21a5cef11d0_0_2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5" name="Google Shape;695;g21a5cef11d0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 examples for the painting project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Shembuj të zhvillimit të ideve për projektin e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ለሥዕል ፕሮጀክቱ የሃሳብ ልማት ምሳሌዎች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أمثلة على تطوير الأفكار لمشروع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նախագծի համար գաղափարների մշակման օրինակներ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desenvolupament d'idees per a un projecte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绘画项目创意开发示例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Voorbeelden van ideeontwikkeling voor het schilderproject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نمونه‌هایی از توسعه ایده برای پروژه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développement d'idées pour le projet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Beispiele für die Ideenentwicklung zum Malprojekt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પ્રોજેક્ટ માટે વિચાર વિકાસ ઉદાહરણો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परियोजना के लिए विचार विकास के उदाहरण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Esempi di sviluppo di idee per il progetto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塗装プロジェクトのアイデア開発例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페인팅 프로젝트를 위한 아이디어 개발 사례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Nimûneyên pêşxistina ramanan ji bo projeya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Contoh pembangunan idea untuk projek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പ്രോജക്റ്റിനായുള്ള ആശയ വികസന ഉദാഹരണങ്ങൾ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परियोजनाको लागि विचार विकास उदाहरणहरू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پروژې لپاره د مفکورې پراختیا مثالونه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Exemplos de desenvolvimento de ideias para o projeto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ਪ੍ਰੋਜੈਕਟ ਲਈ ਵਿਚਾਰ ਵਿਕਾਸ ਦੀਆਂ ਉਦਾਹਰਣਾਂ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Примеры развития идеи для проекта покраски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Примери развоја идеје за пројекат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Tusaalooyinka horumarinta fikradda mashruuca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Ejemplos de desarrollo de ideas para el proyecto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 ngembangkeun gagasan pikeun proyék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Mifano ya maendeleo ya wazo kwa mradi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Exempel på idéutveckling för målningsprojektet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halimbawa ng pagbuo ng ideya para sa proyekto 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ஓவியத் திட்டத்திற்கான யோசனை மேம்பாட்டு எடுத்துக்காட்டுகள்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ตัวอย่างการพัฒนาไอเดียสำหรับโครงการวาดภาพ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projesi için fikir geliştirme örnekleri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Приклади розвитку ідей для проєкту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پروجیکٹ کے لیے آئیڈیا ڈویلپمنٹ کی مثالیں۔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Ví dụ về phát triển ý tưởng cho dự án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100a2a58d9e_0_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01" name="Google Shape;701;g100a2a58d9e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Generate lots of ideas and select the best!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Gjeneroni shumë ide dhe zgjidhni më të mirën!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ብዙ ሀሳቦችን ይፍጠሩ እና ምርጡን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توليد الكثير من الأفكار واختيار الأفضل!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Ստեղծեք բազմաթիվ գաղափարներ և ընտրեք լավագույնը։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moltes idees i tria la millor!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产生大量的想法并选择最好的！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Genereer veel ideeën en selecteer de beste!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ایده‌های زیادی خلق کنید و بهترین‌ها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Générez beaucoup d’idées et sélectionnez les meilleures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Generieren Sie viele Ideen und wählen Sie die besten aus!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ઘણા બધા વિચારો ઉત્પન્ન કરો અને શ્રેષ્ઠ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बहुत सारे विचार उत्पन्न करें और सर्वोत्तम का चयन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tante idee e seleziona le migliori!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たくさんのアイデアを生み出し、最良のものを選択してください。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많은 아이디어를 생각해 보고 가장 좋은 아이디어를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Gelek ramanan çêbikin û ya herî baş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Hasilkan banyak idea dan pilih yang terbaik!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ധാരാളം ആശയങ്ങൾ സൃഷ്ടിച്ച് മികച്ചത്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धेरै विचारहरू उत्पन्न गर्नुहोस् र उत्तम छनौट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ډېر نظرونه پیدا کړئ او غوره یې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Gere muitas ideias e selecione as melhores!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ਬਹੁਤ ਸਾਰੇ ਵਿਚਾਰ ਪੈਦਾ ਕਰੋ ਅਤੇ ਸਭ ਤੋਂ ਵਧੀਆ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Генерируйте множество идей и выбирайте лучшие!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Генеришите много идеја и изаберите најбоље!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Abuur fikrado badan oo dooro kan ugu fiican!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muchas ideas y selecciona la mejor!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Ngahasilkeun seueur ide sareng pilih anu pangsaéna!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mawazo mengi na uchague bora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Generera massor av idéer och välj ut de bästa!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maraming ideya at piliin ang pinakamahusay!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நிறைய யோசனைகளை உருவாக்கி, சிறந்ததைத் தேர்ந்தெடுங்கள்!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สร้างสรรค์ไอเดียมากมายและเลือกสิ่งที่ดีที่สุด!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sürü fikir üretin ve en iyilerini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Генеруйте багато ідей та оберіть найкращу!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بہت سارے آئیڈیاز تیار کریں اور بہترین کو منتخب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đưa ra nhiều ý tưởng và chọn ra ý tưởng tốt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100a2a58d9e_0_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100a2a58d9e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Gather reference photos to support your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Mblidhni foto referuese për të mbështetur idetë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ሃሳቦችህን ለመደገፍ የማመሳከሪያ ፎቶዎችን ሰብስብ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اجمع صورًا مرجعية لدعم أفكارك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Հավաքեք լուսանկարներ՝ ձեր գաղափարները հիմնավորելու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Reuneix fotos de referència per recolzar les teves idees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收集参考照片来支持你的想法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Verzamel referentiefoto's ter ondersteuning van uw 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پشتیبانی از ایده‌هایتان، عکس‌های مرجع جمع‌آوری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des photos de référence pour étayer vos idées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Sammeln Sie Referenzfotos, um Ihre Ideen zu untermauern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વિચારોને સમર્થન આપવા માટે સંદર્ભ ફોટા એકત્રિત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के समर्थन के लिए संदर्भ तस्वीरें एकत्र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Raccogli foto di riferimento per supportare le tue 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アイデアを裏付ける参考写真を集める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뒷받침할 참고 사진을 모으세요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Wêneyên referansê berhev bikin da ku ramanên xwe piştgirî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Kumpulkan foto rujukan untuk menyokong idea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ആശയങ്ങളെ പിന്തുണയ്ക്കുന്നതിനായി റഫറൻസ് ഫോട്ടോകൾ ശേഖരിക്കുക.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विचारहरूलाई समर्थन गर्न सन्दर्भ तस्बिरहरू सङ्कलन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نظرونو د ملاتړ لپاره د حوالې عکسونه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Reúna fotos de referência para apoiar suas ideias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ਦੇ ਸਮਰਥਨ ਲਈ ਹਵਾਲੇ ਦੀਆਂ ਫੋਟੋਆਂ ਇਕੱਠੀਆਂ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Соберите референсные фотографии для подтверждения ваших идей.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Прикупите референтне фотографије које поткрепљују ваше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ururi sawiro tixraac ah si aad u taageerto fikradahaaga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Reúne fotografías de referencia para respaldar tus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Kumpulkeun poto rujukan pikeun ngadukung ideu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Kusanya picha za marejeleo ili kuunga mkono mawazo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Samla referensbilder för att stödja dina 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Magtipon ng mga reference na larawan upang suportahan ang iyong mga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யோசனைகளை ஆதரிக்க குறிப்பு புகைப்படங்களைச்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รวบรวมภาพอ้างอิงเพื่อสนับสนุนความคิดของคุณ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Fikirlerinizi desteklemek için referans fotoğraflar toplayın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Зберіть фотографії-посилання для підтвердження ваших ідей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خیالات کی تائید کے لیے حوالہ جاتی تصاویر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Thu thập ảnh tham khảo để hỗ trợ ý tưởng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100a2a58d9e_0_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24" name="Google Shape;724;g100a2a58d9e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 compositions with thumbnails and choose a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kompozime me miniatura dhe zgjidhni një skemë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ጥንቅሮችን በጥፍር አከሎች ይገንቡ እና የቀለም ንድፍ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بتطوير التراكيب باستخدام الصور المصغرة واختر نظام 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Մշակեք կոմպոզիցիաներ մանրապատկերներով և ընտրեք գունային սխեմա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 composicions amb miniatures i tria una combinació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使用缩略图进行构图并选择配色方案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composities met miniaturen en kies een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 تصاویر کوچک، ترکیب‌بندی‌ها را توسعه دهید و یک طرح رنگی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des compositions avec des vignettes et choisir une palette de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Kompositionen mit Miniaturansichten und wählen Sie ein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થંબનેલ્સ સાથે રચનાઓ વિકસાવો અને રંગ યોજના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थंबनेल के साथ रचनाएँ विकसित करें और रंग योजना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composizioni con miniature e scegli una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サムネイルで構図を作成し、配色を選択します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썸네일로 구성을 개발하고 색상 구성표를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wêneyên piçûk kompozîsyonan pêşve bibin û şêmayek rengîn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Bangunkan gubahan dengan lakaran kenit dan pilih skema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തംബ്‌നെയിലുകൾ ഉപയോഗിച്ച് കോമ്പോസിഷനുകൾ വികസിപ്പിക്കുകയും ഒരു വർണ്ണ സ്കീം തിരഞ്ഞെടുക്കുകയും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थम्बनेलहरू सहितको रचनाहरू विकास गर्नुहोस् र रङ योजना छनौट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تمبیلونو سره کمپوزونه جوړ کړئ او د رنګ سکیم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Desenvolva composições com miniaturas e escolha um esquema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ਥੰਬਨੇਲ ਨਾਲ ਰਚਨਾਵਾਂ ਵਿਕਸਤ ਕਰੋ ਅਤੇ ਇੱਕ ਰੰਗ ਸਕੀਮ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Разрабатывайте композиции с помощью миниатюр и выбирайте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композиције са сличицама и изаберите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Samee halabuuro leh sawir-gacmeedyo oo dooro nidaam midab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 composiciones con miniaturas y elige un esquema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Kembangkeun komposisi nganggo gambar leutik sareng pilih skéma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nyimbo na vijipicha na uchague mpango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Utveckla kompositioner med miniatyrbilder och välj ett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mga komposisyon na may mga thumbnail at pumili ng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சிறுபடங்களுடன் இசையமைப்புகளை உருவாக்கி வண்ணத் திட்டத்தைத் தேர்வுசெய்க.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พัฒนาองค์ประกอบด้วยภาพขนาดย่อและเลือกรูปแบบสี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Küçük resimlerle kompozisyonlar geliştirin ve bir renk şeması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Розробіть композиції з мініатюрами та виберіть колірну схему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تھمب نیلز کے ساتھ کمپوزیشن تیار کریں اور رنگ سکیم کا انتخاب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các tác phẩm với hình thu nhỏ và chọn một bảng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g100a2a58d9e_0_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32" name="Google Shape;732;g100a2a58d9e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 want, you can digitally put your photos together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dëshironi, mund t’i bashkoni fotot tuaja në mënyrë dixhitale.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ከፈለጉ ፎቶዎችዎን በዲጂታል መንገድ አንድ ላይ ማስቀመጥ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كنت تريد، يمكنك تجميع صورك معًا رقميًا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​​ցանկանում եք, կարող եք թվային եղանակով հավաքել ձեր լուսանկարները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vols, pots unir digitalment les teves 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如果你愿意的话，你可以将你的照片以数字方式放在一起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je wilt, kun je je foto's digitaal samenvoegen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بخواهید، می‌توانید عکس‌هایتان را به صورت دیجیتالی کنار هم قرار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vous le souhaitez, vous pouvez assembler numériquement vos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Sie möchten, können Sie Ihre Fotos digital zusammenstellen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 ઇચ્છો, તો તમે તમારા ફોટા ડિજિટલી એકસાથે મૂકી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आप चाहें, तो आप अपनी तस्वीरों को डिजिटल रूप से एक साथ रख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vuoi, puoi unire digitalmente le tue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ご希望の場合は、写真をデジタルでまとめることもできます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원하시면 사진을 디지털로 합성할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Heke hûn bixwazin, hûn dikarin wêneyên xwe bi awayekî dîjîtal li hev bicivînin.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anda mahu, anda boleh meletakkan foto anda secara digital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നിങ്ങൾക്ക് വേണമെങ്കിൽ, നിങ്ങളുടെ ഫോട്ടോകൾ ഡിജിറ്റലായി ഒരുമിച്ച് ചേർക്കാം.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तपाईं चाहनुहुन्छ भने, तपाईं आफ्नो फोटोहरू डिजिटल रूपमा सँगै राख्न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تاسو وغواړئ، تاسو کولی شئ خپل عکسونه په ډیجیټل ډول سره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quiser, você pode juntar suas fotos digitalmente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 ਤੁਸੀਂ ਚਾਹੋ, ਤਾਂ ਤੁਸੀਂ ਆਪਣੀਆਂ ਫੋਟੋਆਂ ਨੂੰ ਡਿਜੀਟਲ ਰੂਪ ਵਿੱਚ ਇਕੱਠਾ ਕਰ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хотите, вы можете объединить свои фотографии в цифровом формате.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желите, можете дигитално спојити своје фотографије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Haddii aad rabto, waxaad si dhijitaal ah isugu dhejin kartaa sawiradaada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quieres, puedes juntar digitalmente tus 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Upami anjeun hoyong, anjeun tiasa ngahijikeun poto anjeun sacara digital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Ukipenda, unaweza kuweka picha zako kidijitali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du vill kan du sätta ihop dina foton digitalt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gusto mo, maaari mong digitally na pagsamahin ang iyong mga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விரும்பினால், உங்கள் புகைப்படங்களை டிஜிட்டல் முறையில் ஒன்றாக இணைக்கலாம்.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หากคุณต้องการ คุณสามารถรวบรวมภาพถ่ายของคุณแบบดิจิทัลได้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İsterseniz fotoğraflarınızı dijital olarak bir araya getirebilirsiniz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хочете, ви можете об'єднати свої фотографії в цифровому форматі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چاہیں تو، آپ اپنی تصاویر کو ڈیجیٹل طور پر ایک ساتھ رکھ سکتے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bạn muốn, bạn có thể ghép ảnh kỹ thuật số lại với nhau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100a2a58d9e_0_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40" name="Google Shape;740;g100a2a58d9e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Theo MacDonald’s final artwork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Vepra e fundit artistike e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የቲኦ ማክዶናልድ የመጨረሻ የጥበብ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الفني الأخير لثيو ماكدونالد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Թեո Մակդոնալդի վերջին ստեղծագործությունը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L'obra final de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Theo MacDonald 的最终作品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laatste kunstwerk van Theo MacDonald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آخرین اثر هنری تئو مک‌دونالد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L'œuvre finale de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Theo MacDonalds letztes Kunstwerk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થિયો મેકડોનાલ્ડની અંતિમ કલાકૃતિ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थियो मैकडोनाल्ड की अंतिम कलाकृति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L'ultima opera d'arte di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テオ・マクドナルドの最後の作品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테오 맥도날드의 마지막 작품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Karê hunerî yê dawî yê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Karya seni terakhir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തിയോ മക്ഡൊണാൾഡിന്റെ അവസാന കലാസൃഷ്ടി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थियो म्याकडोनाल्डको अन्तिम कलाकृति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تیو مکډونالډ وروستۍ هنري کار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última obra de arte de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ਥੀਓ ਮੈਕਡੋਨਲਡ ਦੀ ਅੰਤਿਮ ਕਲਾਕਾਰੀ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Последняя работа Тео Макдональда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Последње уметничко дело Теа Макдоналда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Farshaxankii ugu dambeeyay ee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obra de arte final de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Karya seni pamungkas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mwisho wa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Theo MacDonalds sista konstverk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huling likhang sining ni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தியோ மெக்டொனால்டின் இறுதி ஓவியம்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ผลงานศิลปะชิ้นสุดท้ายของ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Theo MacDonald'ın son eseri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Остання робота Тео Макдональда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تھیو میکڈونلڈ کا آخری آرٹ ورک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Tác phẩm nghệ thuật cuối cùng của Theo MacDonald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f3db3d70b5_0_3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f3db3d70b5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g100a2a58d9e_0_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53" name="Google Shape;753;g100a2a58d9e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Generate lots of ideas and select the best!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Gjeneroni shumë ide dhe zgjidhni më të mirën!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ብዙ ሀሳቦችን ይፍጠሩ እና ምርጡን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توليد الكثير من الأفكار واختيار الأفضل!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Ստեղծեք բազմաթիվ գաղափարներ և ընտրեք լավագույնը։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moltes idees i tria la millor!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产生大量的想法并选择最好的！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Genereer veel ideeën en selecteer de beste!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ایده‌های زیادی خلق کنید و بهترین‌ها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Générez beaucoup d’idées et sélectionnez les meilleures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Generieren Sie viele Ideen und wählen Sie die besten aus!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ઘણા બધા વિચારો ઉત્પન્ન કરો અને શ્રેષ્ઠ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बहुत सारे विचार उत्पन्न करें और सर्वोत्तम का चयन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tante idee e seleziona le migliori!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たくさんのアイデアを生み出し、最良のものを選択してください。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많은 아이디어를 생각해 보고 가장 좋은 아이디어를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Gelek ramanan çêbikin û ya herî baş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Hasilkan banyak idea dan pilih yang terbaik!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ധാരാളം ആശയങ്ങൾ സൃഷ്ടിച്ച് മികച്ചത്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धेरै विचारहरू उत्पन्न गर्नुहोस् र उत्तम छनौट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ډېر نظرونه پیدا کړئ او غوره یې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Gere muitas ideias e selecione as melhores!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ਬਹੁਤ ਸਾਰੇ ਵਿਚਾਰ ਪੈਦਾ ਕਰੋ ਅਤੇ ਸਭ ਤੋਂ ਵਧੀਆ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Генерируйте множество идей и выбирайте лучшие!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Генеришите много идеја и изаберите најбоље!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Abuur fikrado badan oo dooro kan ugu fiican!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muchas ideas y selecciona la mejor!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Ngahasilkeun seueur ide sareng pilih anu pangsaéna!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mawazo mengi na uchague bora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Generera massor av idéer och välj ut de bästa!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maraming ideya at piliin ang pinakamahusay!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நிறைய யோசனைகளை உருவாக்கி, சிறந்ததைத் தேர்ந்தெடுங்கள்!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สร้างสรรค์ไอเดียมากมายและเลือกสิ่งที่ดีที่สุด!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sürü fikir üretin ve en iyilerini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Генеруйте багато ідей та оберіть найкращу!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بہت سارے آئیڈیاز تیار کریں اور بہترین کو منتخب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đưa ra nhiều ý tưởng và chọn ra ý tưởng tốt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g100a2a58d9e_0_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62" name="Google Shape;762;g100a2a58d9e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Gather reference photos to support your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Mblidhni foto referuese për të mbështetur idetë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ሃሳቦችህን ለመደገፍ የማመሳከሪያ ፎቶዎችን ሰብስብ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اجمع صورًا مرجعية لدعم أفكارك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Հավաքեք լուսանկարներ՝ ձեր գաղափարները հիմնավորելու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Reuneix fotos de referència per recolzar les teves idees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收集参考照片来支持你的想法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Verzamel referentiefoto's ter ondersteuning van uw 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پشتیبانی از ایده‌هایتان، عکس‌های مرجع جمع‌آوری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des photos de référence pour étayer vos idées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Sammeln Sie Referenzfotos, um Ihre Ideen zu untermauern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વિચારોને સમર્થન આપવા માટે સંદર્ભ ફોટા એકત્રિત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के समर्थन के लिए संदर्भ तस्वीरें एकत्र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Raccogli foto di riferimento per supportare le tue 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アイデアを裏付ける参考写真を集める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뒷받침할 참고 사진을 모으세요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Wêneyên referansê berhev bikin da ku ramanên xwe piştgirî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Kumpulkan foto rujukan untuk menyokong idea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ആശയങ്ങളെ പിന്തുണയ്ക്കുന്നതിനായി റഫറൻസ് ഫോട്ടോകൾ ശേഖരിക്കുക.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विचारहरूलाई समर्थन गर्न सन्दर्भ तस्बिरहरू सङ्कलन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نظرونو د ملاتړ لپاره د حوالې عکسونه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Reúna fotos de referência para apoiar suas ideias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ਦੇ ਸਮਰਥਨ ਲਈ ਹਵਾਲੇ ਦੀਆਂ ਫੋਟੋਆਂ ਇਕੱਠੀਆਂ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Соберите референсные фотографии для подтверждения ваших идей.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Прикупите референтне фотографије које поткрепљују ваше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ururi sawiro tixraac ah si aad u taageerto fikradahaaga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Reúne fotografías de referencia para respaldar tus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Kumpulkeun poto rujukan pikeun ngadukung ideu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Kusanya picha za marejeleo ili kuunga mkono mawazo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Samla referensbilder för att stödja dina 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Magtipon ng mga reference na larawan upang suportahan ang iyong mga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யோசனைகளை ஆதரிக்க குறிப்பு புகைப்படங்களைச்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รวบรวมภาพอ้างอิงเพื่อสนับสนุนความคิดของคุณ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Fikirlerinizi desteklemek için referans fotoğraflar toplayın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Зберіть фотографії-посилання для підтвердження ваших ідей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خیالات کی تائید کے لیے حوالہ جاتی تصاویر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Thu thập ảnh tham khảo để hỗ trợ ý tưởng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52460de69e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52460de69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5" name="Shape 775"/>
        <p:cNvGrpSpPr/>
        <p:nvPr/>
      </p:nvGrpSpPr>
      <p:grpSpPr>
        <a:xfrm>
          <a:off x="0" y="0"/>
          <a:ext cx="0" cy="0"/>
          <a:chOff x="0" y="0"/>
          <a:chExt cx="0" cy="0"/>
        </a:xfrm>
      </p:grpSpPr>
      <p:sp>
        <p:nvSpPr>
          <p:cNvPr id="776" name="Google Shape;776;g100a2a58d9e_0_1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77" name="Google Shape;777;g100a2a58d9e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 compositions with thumbnails and choose a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kompozime me miniatura dhe zgjidhni një skemë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ጥንቅሮችን በጥፍር አከሎች ይገንቡ እና የቀለም ንድፍ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بتطوير التراكيب باستخدام الصور المصغرة واختر نظام 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Մշակեք կոմպոզիցիաներ մանրապատկերներով և ընտրեք գունային սխեմա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 composicions amb miniatures i tria una combinació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使用缩略图进行构图并选择配色方案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composities met miniaturen en kies een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 تصاویر کوچک، ترکیب‌بندی‌ها را توسعه دهید و یک طرح رنگی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des compositions avec des vignettes et choisir une palette de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Kompositionen mit Miniaturansichten und wählen Sie ein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થંબનેલ્સ સાથે રચનાઓ વિકસાવો અને રંગ યોજના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थंबनेल के साथ रचनाएँ विकसित करें और रंग योजना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composizioni con miniature e scegli una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サムネイルで構図を作成し、配色を選択します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썸네일로 구성을 개발하고 색상 구성표를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wêneyên piçûk kompozîsyonan pêşve bibin û şêmayek rengîn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Bangunkan gubahan dengan lakaran kenit dan pilih skema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തംബ്‌നെയിലുകൾ ഉപയോഗിച്ച് കോമ്പോസിഷനുകൾ വികസിപ്പിക്കുകയും ഒരു വർണ്ണ സ്കീം തിരഞ്ഞെടുക്കുകയും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थम्बनेलहरू सहितको रचनाहरू विकास गर्नुहोस् र रङ योजना छनौट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تمبیلونو سره کمپوزونه جوړ کړئ او د رنګ سکیم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Desenvolva composições com miniaturas e escolha um esquema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ਥੰਬਨੇਲ ਨਾਲ ਰਚਨਾਵਾਂ ਵਿਕਸਤ ਕਰੋ ਅਤੇ ਇੱਕ ਰੰਗ ਸਕੀਮ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Разрабатывайте композиции с помощью миниатюр и выбирайте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композиције са сличицама и изаберите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Samee halabuuro leh sawir-gacmeedyo oo dooro nidaam midab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 composiciones con miniaturas y elige un esquema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Kembangkeun komposisi nganggo gambar leutik sareng pilih skéma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nyimbo na vijipicha na uchague mpango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Utveckla kompositioner med miniatyrbilder och välj ett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mga komposisyon na may mga thumbnail at pumili ng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சிறுபடங்களுடன் இசையமைப்புகளை உருவாக்கி வண்ணத் திட்டத்தைத் தேர்வுசெய்க.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พัฒนาองค์ประกอบด้วยภาพขนาดย่อและเลือกรูปแบบสี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Küçük resimlerle kompozisyonlar geliştirin ve bir renk şeması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Розробіть композиції з мініатюрами та виберіть колірну схему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تھمب نیلز کے ساتھ کمپوزیشن تیار کریں اور رنگ سکیم کا انتخاب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các tác phẩm với hình thu nhỏ và chọn một bảng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100a2a58d9e_0_1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85" name="Google Shape;785;g100a2a58d9e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Choose a colour scheme and make a rough copy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Zgjidhni një skemë ngjyrash dhe bëni një kopje të përafërt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ንድፍ ይምረጡ እና ሻካራ ግልባጭ ያድርጉ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اختر مخطط الألوان وقم بعمل نسخة تقريبية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Ընտրեք գունային սխեմա և պատրաստեք մոտավոր պատճեն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Trieu una combinació de colors i feu-ne una còpia aproximada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选择配色方案并进行草稿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Kies een kleurenschema en maak een kladversie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یک طرح رنگی انتخاب کنید و یک کپی خام از آن تهیه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Choisissez une palette de couleurs et faites une ébauche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Wählen Sie ein Farbschema und erstellen Sie eine grobe Kopie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 યોજના પસંદ કરો અને એક રફ કોપી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रंग योजना चुनें और एक रफ कॉपी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Scegli uno schema di colori e fai una bozza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配色を選択してラフコピーを作成する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구성표를 선택하고 대략적인 사본을 만드세요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Şêwazek rengîn hilbijêre û kopiyek neasayî çêke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skema warna dan buat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കളർ സ്കീം തിരഞ്ഞെടുത്ത് ഒരു റഫ് കോപ്പി ഉണ്ടാക്കുക.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रङ योजना छान्नुहोस् र एउटा नक्कली प्रतिलिपि बनाउनुहोस्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 سکیم غوره کړئ او یوه کاپي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Escolha um esquema de cores e faça uma cópia aproximada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ਰੰਗ ਸਕੀਮ ਚੁਣੋ ਅਤੇ ਇੱਕ ਮੋਟਾ ਕਾਪੀ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Выберите цветовую схему и сделайте черновой вариант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Изаберите шему боја и направите грубу копију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Dooro nidaamka midabka oo samee nuqul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Elige un esquema de colores y haz una copia preliminar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skéma warna sareng ngadamel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Chagua mpango wa rangi na ufanye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Välj ett färgschema och gör en grov kopia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Pumili ng scheme ng kulay at gumawa ng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வண்ணத் திட்டத்தைத் தேர்ந்தெடுத்து ஒரு தோராயமான நகலை உருவாக்கவும்.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เลือกรูปแบบสีและสร้างสำเนาคร่าวๆ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renk şeması seçin ve kaba bir kopya oluşturun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Виберіть колірну схему та зробіть чорновий макет</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سکیم کا انتخاب کریں اور کسی نہ کسی طرح کاپی بنائیں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Chọn một bảng màu và tạo một bản sao thô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100a2a58d9e_0_1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94" name="Google Shape;794;g100a2a58d9e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Jiwon Jang’s final artwork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Vepra e fundit artistike e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የጂዎን ጃንግ የመጨረሻ የስነጥበብ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الفني الأخير لجيوون جانج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Ջիվոն Ջանգի վերջին ստեղծագործությունը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L'obra d'art final de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Jiwon Jang 的最终作品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Jiwon Jang's laatste kunstwerk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آخرین اثر هنری جیوون جانگ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L'œuvre finale de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Jiwon Jangs letztes Kunstwerk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જીવોન જંગની અંતિમ કલાકૃતિ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जिवोन जंग की अंतिम कलाकृति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L'ultima opera d'arte di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チャン・ジウォンの最後の作品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장지원 작가의 마지막 작품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Karê hunerî yê dawî yê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Karya seni terakhir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ജിവോൺ ജാങ്ങിന്റെ അവസാന കലാസൃഷ്ടി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जिवोन जाङको अन्तिम कलाकृति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جیون جانګ وروستۍ هنري کار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arte final de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ਜੀਵੋਨ ਜੈਂਗ ਦੀ ਅੰਤਿਮ ਕਲਾਕਾਰੀ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Последняя работа Дживона Чана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Последње уметничко дело Џивона Џанга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Farshaxankii ugu dambeeyay ee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obra de arte final de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Karya seni pamungkas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mwisho wa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Jiwon Jangs sista konstverk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huling likhang sining ni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ஜிவோன் ஜாங்கின் இறுதி கலைப்படைப்பு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ผลงานศิลปะชิ้นสุดท้ายของจีวอน จาง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Jiwon Jang'ın son eseri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Остання робота Чжівон Чанга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جیون جنگ کا آخری آرٹ ورک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Tác phẩm nghệ thuật cuối cùng của Jiwon Jang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cb7c699e9c_0_6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cb7c699e9c_0_6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352141cac39_0_1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352141cac39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How to use your brushes correctly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t’i përdorni furçat tuaja në mënyrë korrekte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ብሩሽዎን በትክክል እንዴት እንደሚጠቀሙ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كيفية استخدام فرشاتك بشكل صحيح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Ինչպես ճիշտ օգտագործել ձեր խոզանակները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 utilitzar els pinzells correctament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如何正确使用刷子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Hoe u uw penselen correct gebruikt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نحوه استفاده صحیح از برس‌های آرایشی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Comment utiliser correctement vos pinceaux</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verwenden Sie Ihre Pinsel richtig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બ્રશનો યોગ્ય રીતે ઉપયોગ કેવી રીતે કરવો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ब्रश का सही उपयोग कैसे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 usare correttamente i pennelli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ブラシの正しい使い方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브러시를 올바르게 사용하는 방법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Meriv çawa firçeyên xwe bi awayekî rast bikar tîne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Cara menggunakan berus anda dengan betul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ബ്രഷുകൾ എങ്ങനെ ശരിയായി ഉപയോഗിക്കാം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ब्रस कसरी सही तरिकाले प्रयोग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څنګه خپل برشونه په سمه توګه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Como usar seus pincéis corretamente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ਬੁਰਸ਼ਾਂ ਦੀ ਸਹੀ ਵਰਤੋਂ ਕਿਵੇਂ ਕਰੀਏ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Как правильно пользоваться кистями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Како правилно користити четке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Sida saxda ah ee loo isticmaalo burushyadaada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Cómo utilizar correctamente tus pinceles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Kumaha ngagunakeun sikat anjeun leres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Jinsi ya kutumia brashi yako kwa usahihi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Hur du använder dina penslar korrekt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Paano gamitin nang tama ang iyong mga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தூரிகைகளை சரியாகப் பயன்படுத்துவது எப்படி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วิธีใช้แปรงอย่างถูกต้อง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Fırçalarınızı doğru şekilde nasıl kullanabilirsiniz?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 правильно користуватися пензлями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برش کا صحیح استعمال کیسے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Cách sử dụng cọ đúng cách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g352141cac39_0_1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12" name="Google Shape;812;g352141cac39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Get rid of the extra water on your brush. Use your palette or a test area of your paper. That way you won’t get sloppy, wet brush strokes.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Get rid of the extra water on your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Hiqni ujin e tepërt nga furça. Përdorni paletën ose një zonë prove në letër. Në këtë mënyrë nuk do të keni goditje të paqëndrueshme dhe të lagura të furçës.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በብሩሽዎ ላይ ያለውን ተጨማሪ ውሃ ያስወግዱ. ቤተ-ስዕልዎን ወይም የወረቀትዎን የሙከራ ቦታ ይጠቀሙ። በዚህ መንገድ እርጥበታማ እና እርጥብ ብሩሽ አይሆኑም.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تخلص من الماء الزائد على فرشاتك. استخدم لوحة الألوان أو منطقة اختبار من ورقتك. بهذه الطريقة، لن تحصل على ضربات فرشاة مبللة وغير دقيقة.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Ազատվեք վրձնի վրայի ավելորդ ջրից։ Օգտագործեք ձեր պալիտրան կամ թղթի վրա փորձարկման հատված։ Այդպիսով դուք չեք ստանա անփույթ, թաց վրձնի հարվածներ։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Elimina l'aigua sobrant del pinzell. Fes servir la paleta o una zona de prova del paper. D'aquesta manera, no aconseguiràs pinzellades descuidades i humides.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把画笔上多余的水擦掉。用调色板或纸上试一下。这样就不会画得潦草、湿漉漉的。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Verwijder het overtollige water van je penseel. Gebruik je palet of een testgedeelte op je papier. Zo voorkom je slordige, natte penseelstreken.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آب اضافی روی قلم‌مو را پاک کنید. از پالت یا قسمتی از کاغذ برای آزمایش استفاده کنید. به این ترتیب، قلم‌موهایتان شلخته و خیس نخواهند 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Éliminez l'excès d'eau sur votre pinceau. Utilisez votre palette ou une zone de test sur votre papier. Ainsi, vous éviterez des coups de pinceau bâclés et humides.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Entfernen Sie überschüssiges Wasser von Ihrem Pinsel. Verwenden Sie Ihre Palette oder einen Testbereich auf Ihrem Papier. So vermeiden Sie schlampige, nasse Pinselstriche.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બ્રશ પરના વધારાના પાણીને દૂર કરો. તમારા પેલેટ અથવા તમારા પેપરના ટેસ્ટ એરિયાનો ઉપયોગ કરો. આ રીતે તમને ઢીલા, ભીના બ્રશ સ્ટ્રોક નહીં મળે.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ब्रश पर लगे अतिरिक्त पानी को हटा दें। अपने पैलेट या कागज़ के किसी हिस्से का परीक्षण करें। इस तरह आपके ब्रश पर गंदे, गीले स्ट्रोक नहीं लगेंगे।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Elimina l'acqua in eccesso dal pennello. Usa la tavolozza o una zona di prova sul foglio. In questo modo eviterai di ottenere pennellate bagnate e poco precise.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筆についた余分な水分を取り除きましょう。パレットか紙のテスト部分を使ってください。そうすれば、筆が濡れて雑になるのを防ぐことができます。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붓에 묻은 물기를 제거하세요. 팔레트나 종이의 테스트 영역을 사용하세요. 이렇게 하면 붓 자국이 엉성하고 젖어버리는 것을 방지할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 zêde ya li ser firçeya xwe xilas bibe. Paleteya xwe an jî deverek ceribandinê ya kaxezê bikar bîne. Bi vî awayî firçeya te şil û bêserûber nayê xêzkirin.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Buang air tambahan pada berus anda. Gunakan palet anda atau kawasan ujian kertas anda. Dengan cara itu anda tidak akan mendapat sapuan berus yang lembap dan basah.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ബ്രഷിലെ അധിക വെള്ളം നീക്കം ചെയ്യുക. നിങ്ങളുടെ പാലറ്റ് അല്ലെങ്കിൽ പേപ്പറിന്റെ ഒരു ടെസ്റ്റ് ഏരിയ ഉപയോഗിക്കുക. അങ്ങനെ നിങ്ങൾക്ക് സ്ലോപ്പി, നനഞ്ഞ ബ്രഷ് സ്ട്രോക്കുകൾ ലഭിക്കില്ല.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ब्रसबाट अतिरिक्त पानी हटाउनुहोस्। आफ्नो प्यालेट वा आफ्नो पेपरको परीक्षण क्षेत्र प्रयोग गर्नुहोस्। यसरी तपाईंले भिजेको ब्रस स्ट्रोक पाउनुहुनेछैन।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خپل برش باندې اضافي اوبه لرې کړئ. خپل پیلټ یا د خپل کاغذ د ازموینې ساحه وکاروئ. په دې توګه به تاسو بې نظمه او لوند برشونه ونه 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Livre-se do excesso de água do pincel. Use a paleta ou uma área de teste do papel. Assim, você não terá pinceladas desleixadas e molhadas.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ਬੁਰਸ਼ ਤੋਂ ਵਾਧੂ ਪਾਣੀ ਕੱਢ ਦਿਓ। ਆਪਣੇ ਪੈਲੇਟ ਜਾਂ ਆਪਣੇ ਪੇਪਰ ਦੇ ਟੈਸਟ ਏਰੀਆ ਦੀ ਵਰਤੋਂ ਕਰੋ। ਇਸ ਤਰ੍ਹਾਂ ਤੁਹਾਨੂੰ ਢਿੱਲੇ, ਗਿੱਲੇ ਬੁਰਸ਼ ਸਟ੍ਰੋਕ ਨਹੀਂ ਮਿਲਣਗੇ।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Удалите лишнюю воду с кисти. Используйте палитру или тестовый участок бумаги. Так вы избежите неаккуратных, мокрых мазков.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Ослободите се вишка воде са четкице. Користите палету или пробни део папира. На тај начин нећете добити неуредне, мокре потезе четкице.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saar biyaha dheeraadka ah ee buraashkaaga. Isticmaal palette kaaga ama aagga tijaabada ee warqaddaada. Sidaa darteed ma heli doontid caajis, burush qoyan.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Elimina el exceso de agua del pincel. Usa la paleta o una zona de prueba del papel. Así evitarás pinceladas descuidadas y húmedas.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Singkirkeun cai tambahan dina sikat anjeun. Anggo palette anjeun atanapi daérah uji kertas anjeun. Ku kituna anjeun moal meunang beca, stroke baseuh sikat.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Ondoa maji ya ziada kwenye brashi yako. Tumia palette yako au eneo la jaribio la karatasi yako. Kwa njia hiyo huwezi kupata sloppy, viboko vya mvua vya brashi.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Bli av med överflödigt vatten på penseln. Använd din palett eller ett testområde på pappret. På så sätt slipper du slarviga, våta penseldrag.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Alisin ang sobrang tubig sa iyong brush. Gamitin ang iyong palette o isang lugar ng pagsubok ng iyong papel. Sa ganoong paraan hindi ka makakakuha ng palpak, basang mga stroke ng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தூரிகையில் உள்ள கூடுதல் தண்ணீரை அகற்றவும். உங்கள் தட்டு அல்லது உங்கள் காகிதத்தின் சோதனைப் பகுதியைப் பயன்படுத்தவும். இதனால் நீங்கள் சலிப்பான, ஈரமான தூரிகை ஸ்ட்ரோக்குகளைப் பெற மாட்டீர்கள்.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กำจัดน้ำส่วนเกินบนพู่กันของคุณออก ใช้จานสีหรือพื้นที่ทดลองบนกระดาษ วิธีนี้จะช่วยให้คุณไม่เกิดรอยพู่กันเลอะเทอะและเปียก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Fırçanızdaki fazla suyu atın. Paletinizi veya kağıdınızın bir test alanını kullanın. Böylece özensiz ve ıslak fırça darbeleri almazsınız.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Позбудьтеся зайвої води на пензлі. Використовуйте палітру або тестову ділянку паперу. Таким чином, ви уникнете неакуратних, мокрих мазків пензля.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برش پر موجود اضافی پانی سے چھٹکارا حاصل کریں۔ اپنا پیلیٹ یا اپنے کاغذ کا ٹیسٹ ایریا استعمال کریں۔ اس طرح آپ کو میلا، گیلے برش اسٹروک نہیں ملے 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Lau sạch nước thừa trên cọ. Hãy dùng bảng màu hoặc một vùng thử trên giấy. Bằng cách đó, nét cọ của bạn sẽ không bị lem và ướt.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352141cac39_0_1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352141cac39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small brushes for small things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furça të vogla për gjëra të vogla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ለትናንሽ ነገሮች ትናንሽ ብሩሽዎችን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فرش صغيرة للأشياء الصغيرة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Փոքր բաների համար օգտագործեք փոքր խոզանակներ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Feu servir pinzells petits per a coses petites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用小刷子刷小东西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kleine borstels voor kleine dingen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کارهای کوچک از برس‌های کوچک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Utilisez de petits pinceaux pour les petites choses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Verwenden Sie kleine Bürsten für kleine Dinge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નાની વસ્તુઓ માટે નાના બ્રશનો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छोटी चीज़ों के लिए छोटे ब्रश का इस्तेमाल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pennelli piccoli per le cose piccole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小さなものには小さなブラシを使う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작은 물건에는 작은 브러시를 사용하세요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bo tiştên piçûk firçeyên piçûk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berus kecil untuk perkara kecil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ചെറിയ കാര്യങ്ങൾക്ക് ചെറിയ ബ്രഷുകൾ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 कुराहरूको लागि साना ब्रशहरू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کوچنیو شیانو لپاره کوچني برشونه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pincéis pequenos para coisas pequenas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ਛੋਟੀਆਂ ਚੀਜ਼ਾਂ ਲਈ ਛੋਟੇ ਬੁਰਸ਼ਾਂ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Используйте маленькие кисти для мелких вещей.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Користите мале четке за ситне ствари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isticmaal buraashyo yaryar waxyaabo yaryar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Utilice cepillos pequeños para cosas pequeñas.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Paké sikat leutik pikeun hal leutik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brashi ndogo kwa vitu vidogo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små borstar för småsaker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Gumamit ng maliliit na brush para sa maliliit na bagay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சிறிய விஷயங்களுக்கு சிறிய தூரிகைகளைப்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ใช้แปรงขนาดเล็กสำหรับสิ่งของขนาดเล็ก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Küçük şeyler için küçük fırçalar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Використовуйте маленькі пензлі для дрібних речей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چھوٹی چیزوں کے لیے چھوٹے برش کا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Sử dụng bàn chải nhỏ cho những thứ nhỏ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352141cac39_0_1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24" name="Google Shape;824;g352141cac39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the very tip for fine detail, holding your brush upright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the very tip for fine detail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majën për detaje të imëta, duke e mbajtur furçën drejt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ብሩሽዎን ቀጥ አድርገው በመያዝ ለጥሩ ዝርዝር ጥቆማውን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طرف الفرشاة للحصول على تفاصيل دقيقة، مع إبقاء الفرشاة في وضع مستقيم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Մանր մանրամասների համար օգտագործեք ծայրը՝ վրձինը ուղղահայաց պահելով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Feu servir la punta més fina per a detalls fins, mantenint el pinzell en posició vertical.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使用笔尖来描绘精细的细节，保持笔直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de uiterste punt voor fijne details, waarbij u uw penseel rechtop houdt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جزئیات دقیق از نوک قلم‌مو استفاده کنید و قلم‌مو را به صورت عمودی نگه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Utilisez la pointe pour les détails fins, en tenant votre pinceau droit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Verwenden Sie die äußerste Spitze für feine Details und halten Sie den Pinsel aufrecht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બારીક વિગતો માટે ખૂબ જ ટીપનો ઉપયોગ કરો, તમારા બ્રશને સીધો પકડી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बारीक विवरण के लिए ब्रश की नोक का उपयोग करें, अपने ब्रश को सीधा रखें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Utilizzare la punta per i dettagli più fini, tenendo il pennello in posizione verticale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ブラシを立てて、先端を使って細かい部分を描きます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브러시를 똑바로 세워서 끝부분을 사용하여 세부 사항을 세밀하게 표현하세요.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bo hûrguliyên hûr serê herî baş bikar bînin, firçeya xwe rast bigirin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hujungnya untuk perincian halus, pegang berus anda tegak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സൂക്ഷ്മ വിശദാംശങ്ങൾക്ക് അറ്റം തന്നെ ഉപയോഗിക്കുക, ബ്രഷ് നേരെ പിടിക്കുക.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ब्रसलाई ठाडो पारेर, राम्रो विवरणको लागि टिप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ښکلو جزئیاتو لپاره له همدې ټکي څخه کار واخلئ، خپل برش مستقیم ونیسئ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a ponta para detalhes finos, segurando o pincel na vertical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ਬਾਰੀਕ ਵੇਰਵੇ ਲਈ ਟਿਪ ਦੀ ਵਰਤੋਂ ਕਰੋ, ਆਪਣੇ ਬੁਰਸ਼ ਨੂੰ ਸਿੱਧਾ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Для прорисовки мелких деталей используйте самый кончик кисти, держа ее вертикально.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Користите сам врх четкице за фине детаље, држећи је усправно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Isticmaal caarada si aad faahfaahin fiican u hesho, adigoo buraashka si qumman u haysta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Utilice la punta para los detalles finos, manteniendo el pincel en posición vertical.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Paké pisan tip pikeun detil rupa, nyekel sikat anjeun nangtung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kidokezo kikamilifu kwa maelezo mazuri, ukishikilia brashi yako wima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själva spetsen för fina detaljer och håll penseln upprätt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Gamitin ang pinakadulo para sa pinong detalye, hawak ang iyong brush patayo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நுணுக்கமான விவரங்களுக்கு மிக நுனியைப் பயன்படுத்தவும், உங்கள் தூரிகையை நிமிர்ந்து பிடிக்கவும்.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ใช้ปลายสุดสำหรับรายละเอียดเล็กๆ น้อยๆ โดยถือแปรงให้ตั้งตรง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İnce ayrıntılar için fırçanızı dik tutarak en uç kısmını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Використовуйте самий кінчик для дрібних деталей, тримаючи пензель вертикально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برش کو سیدھا رکھتے ہوئے ٹھیک تفصیل کے لیے بالکل ٹپ کا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Sử dụng đầu nhọn để vẽ các chi tiết nhỏ, giữ cọ thẳng đứng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g352141cac39_0_1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33" name="Google Shape;833;g352141cac39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the side of the brush for wide areas. Use the tip to define the outside edge.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the side of the brush for wide areas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anën e furçës për zona të gjera. Përdorni majën për të përcaktuar skajin e jashtëm.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ሰፊ ቦታዎችን ብሩሽ ጎን ይጠቀሙ. የውጭውን ጠርዝ ለመወሰን ጫፉን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جانب الفرشاة للمناطق الواسعة. استخدم طرفها لتحديد الحافة الخارجية.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Լայն հատվածների համար օգտագործեք վրձնի կողքը։ Արտաքին եզրը սահմանելու համար օգտագործեք ծայրը։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Fes servir el lateral del pinzell per a zones amples. Fes servir la punta per definir la vora exterior.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用刷子的侧面来刷大面积的区域。用刷子的尖端来勾勒外边缘。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de zijkant van het penseel voor brede oppervlakken. Gebruik de punt om de buitenrand te definiëren.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نواحی وسیع از کناره برس استفاده کنید. از نوک آن برای مشخص کردن لبه بیرونی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Utilisez le côté du pinceau pour les zones larges. Utilisez la pointe pour définir le bord extérieur.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Für weite Flächen die Seite des Pinsels verwenden, für die Außenkanten die Spitze verwenden.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પહોળા વિસ્તારો માટે બ્રશની બાજુનો ઉપયોગ કરો. બહારની ધારને વ્યાખ્યાયિત કરવા માટે ટીપનો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चौड़े क्षेत्रों के लिए ब्रश के किनारे का इस्तेमाल करें। बाहरी किनारे को स्पष्ट करने के लिए टिप का इस्तेमाल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il lato del pennello per le aree più ampie. Usa la punta per definire il bordo esterno.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広い範囲を塗る場合はブラシの側面を使い、外側の輪郭をはっきりさせる場合は先端を使いましょう。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넓은 면적에는 브러시 측면을 사용하고, 바깥쪽 가장자리는 팁을 사용하여 정돈하세요.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bo deverên fireh aliyê firçeyê bi kar bîne. Ji bo diyarkirina qiraxa derve serê firçeyê bi kar bîne.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bahagian tepi berus untuk kawasan yang luas. Gunakan hujung untuk menentukan tepi 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വിശാലമായ ഭാഗങ്ങൾ വരയ്ക്കാൻ ബ്രഷിന്റെ വശം ഉപയോഗിക്കുക. പുറം അറ്റം വരയ്ക്കാൻ അഗ്രം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फराकिलो क्षेत्रहरूको लागि ब्रसको छेउ प्रयोग गर्नुहोस्। बाहिरी किनारा परिभाषित गर्न टिप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پراخو سیمو لپاره د برش له غاړې څخه کار واخلئ. د بهرنۍ څنډې تعریفولو لپاره له نوک څخه کار واخلئ.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a lateral do pincel para áreas amplas. Use a ponta para definir a borda externa.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ਚੌੜੇ ਖੇਤਰਾਂ ਲਈ ਬੁਰਸ਼ ਦੇ ਪਾਸੇ ਦੀ ਵਰਤੋਂ ਕਰੋ। ਬਾਹਰੀ ਕਿਨਾਰੇ ਨੂੰ ਪਰਿਭਾਸ਼ਿਤ ਕਰਨ ਲਈ ਟਿਪ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Для проработки широких участков используйте боковую часть кисти. Кончиком кисти обозначьте внешний край.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Користите страну четкице за широке површине. Врхом дефинишите спољну ивицу.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isticmaal dhinaca burushka meelaha ballaaran. Isticmaal caarada si aad u qeexdo cidhifka dibadda.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el lateral del pincel para áreas amplias. Usa la punta para definir el borde exterior.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Paké sisi sikat pikeun wewengkon lega. Paké tip pikeun nangtukeun ujung 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upande wa brashi kwa maeneo pana. Tumia ncha ili kufafanua makali ya nje.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sidan av borsten för breda ytor. Använd spetsen för att definiera ytterkanten.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Gamitin ang gilid ng brush para sa malalawak na lugar. Gamitin ang tip upang tukuyin ang panlabas na gilid.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அகலமான பகுதிகளுக்கு பிரஷ்ஷின் பக்கவாட்டைப் பயன்படுத்தவும். வெளிப்புற விளிம்பை வரையறுக்க நுனியைப் பயன்படுத்தவும்.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ใช้ด้านข้างแปรงสำหรับบริเวณกว้าง ใช้ปลายแปรงเพื่อกำหนดขอบด้านนอก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Geniş alanlar için fırçanın yan tarafını kullanın. Dış kenarları belirginleştirmek için ise fırçanın ucunu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Використовуйте бічну частину пензля для широких ділянок. Кінчиком окресліть зовнішній край.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وسیع علاقوں کے لیے برش کے سائیڈ کا استعمال کریں۔ باہر کے کنارے کی وضاحت کرنے کے لیے ٹپ کا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Dùng cạnh cọ cho vùng rộng. Dùng đầu cọ để định hình viền ngoài.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g121cfcba95b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42" name="Google Shape;842;g121cfcba9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52460de69e_0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52460de69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2974bde2e98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2974bde2e98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There are links to image editing tools through your QR code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lidhje për mjetet e redaktimit të imazheve përmes kodit tuaj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በQR ኮድህ በኩል ወደ ምስል አርትዖት መሳሪያዎች የሚወስዱ አገናኞች አሉ።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هناك روابط لأدوات تحرير الصور من خلال رمز الاستجابة السريعة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Կան հղումներ դեպի պատկերի խմբագրման գործիքներ ձեր QR կոդի միջոցով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 ha enllaços a eines d'edició d'imatges a través del vostre codi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通过二维码可以链接到图像编辑工具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 zijn links naar hulpmiddelen voor beeldbewerking via uw QR-code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پیوندهایی به ابزارهای ویرایش تصویر از طریق کد QR شما وجود دارد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y a des liens vers des outils d'édition d'images via votre code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Über Ihren QR-Code finden Sie Links zu Bildbearbeitungstools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QR કોડ દ્વારા છબી સંપાદન સાધનોની લિંક્સ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QR कोड के माध्यम से छवि संपादन टूल के लिंक उपलब्ध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 sono link a strumenti di modifica delle immagini tramite il tuo codice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QRコードから画像編集ツールへのリンクがあります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QR 코드를 통해 이미지 편집 도구에 대한 링크가 제공됩니다.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rêya koda QR-ya we ve girêdanên amûrên sererastkirina wêneyan hene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Terdapat pautan ke alat penyuntingan imej melalui kod QR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QR കോഡ് വഴി ഇമേജ് എഡിറ്റിംഗ് ടൂളുകളിലേക്കുള്ള ലിങ്കുകൾ ഉണ്ട്.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QR कोड मार्फत छवि सम्पादन उपकरणहरूको लिङ्कहरू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QR کوډ له لارې د انځور ایډیټ کولو وسیلو ته لینکونه شتون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Existem links para ferramentas de edição de imagens por meio do seu código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QR ਕੋਡ ਰਾਹੀਂ ਚਿੱਤਰ ਸੰਪਾਦਨ ਟੂਲਸ ਦੇ ਲਿੰਕ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Ссылки на инструменты редактирования изображений через QR-код.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Постоје линкови до алата за уређивање слика преко вашег QR кода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Waxaa jira xiriiriya aaladaha tafatirka sawirka iyadoo loo marayo summadaada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Hay enlaces a herramientas de edición de imágenes a través de su código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Aya tumbu ka alat ngedit gambar ngaliwatan kode QR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Kuna viungo vya zana za kuhariri picha kupitia msimbo wako wa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finns länkar till bildredigeringsverktyg via din QR-kod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May mga link sa mga tool sa pag-edit ng imahe sa pamamagitan ng iyong QR code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QR குறியீடு மூலம் படத் திருத்தும் கருவிகளுக்கான இணைப்புகள் உள்ளன.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มีลิงก์ไปยังเครื่องมือแก้ไขรูปภาพผ่านรหัส QR 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QR kodunuz aracılığıyla görüntü düzenleme araçlarına bağlantılar mevcuttur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Через ваш QR-код є посилання на інструменти для редагування зображень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کے QR کوڈ کے ذریعے امیج ایڈیٹنگ ٹولز کے لنکس موجود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Có các liên kết đến các công cụ chỉnh sửa hình ảnh thông qua mã QR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g25b47560f17_0_1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53" name="Google Shape;853;g25b47560f17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Get 8 or more reference photos. Choose a colour scheme. Start painting thumbnails and rough copies.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duhet të bëj sot? Merrni 8 ose më shumë foto referuese. Zgjidhni një skemë ngjyrash. Filloni të pikturoni miniatura dhe kopje të papërpunuara.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8 ወይም ከዚያ በላይ የማጣቀሻ ፎቶዎችን ያግኙ። የቀለም ንድፍ ይምረጡ. ድንክዬዎችን እና ሻካራ ቅጂዎችን መቀባት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إذن، ماذا عليّ أن أفعل اليوم؟ أحضر 8 صور مرجعية أو أكثر. اختر نظام ألوان. ابدأ برسم الصور المصغرة والنسخ الأولية.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Վերցրեք 8 կամ ավելի լուսանկարներ։ Ընտրեք գունային սխեմա։ Սկսեք նկարել մանրապատկերներ և նախնական պատճեններ։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Aleshores, què hauria de fer avui? Aconseguir 8 o més fotos de referència. Triar una combinació de colors. Començar a pintar miniatures i còpies en esborrany.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那么我今天应该做什么呢？准备8张或更多参考照片。选择配色方案。开始绘制缩略图和草稿。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Neem 8 of meer referentiefoto's. Kies een kleurenschema. Begin met het schilderen van miniaturen en kladversies.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چیکار کنم؟ ۸ یا تعداد بیشتری عکس مرجع تهیه کنید. یک ترکیب رنگ انتخاب کنید. شروع به رنگ‌آمیزی ریز عکس‌ها و کپی‌های خام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Prenez au moins 8 photos de référence. Choisissez une palette de couleurs. Commencez à peindre des vignettes et des brouillons.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heute also tun? Besorgen Sie sich 8 oder mehr Referenzfotos. Wählen Sie ein Farbschema. Beginnen Sie mit dem Malen von Miniaturansichten und Skizzen.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8 કે તેથી વધુ સંદર્ભ ફોટા મેળવો. રંગ યોજના પસંદ કરો. થંબનેલ્સ અને રફ કોપી રંગવાનું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8 या उससे ज़्यादा संदर्भ तस्वीरें लीजिए। एक रंग योजना चुनिए। थंबनेल और रफ़ कॉपी बनाना शुरू कीजिए।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Procurarmi 8 o più foto di riferimento. Scegliere una combinazione di colori. Iniziare a dipingere miniature e bozze.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では、今日は何をすべきでしょうか？参考写真を8枚以上用意しましょう。配色を決めましょう。サムネイルとラフを描き始めましょう。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참고 사진을 8장 이상 촬영하세요. 색상 조합을 정하고, 썸네일과 시안을 그려보세요.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8 wêneyên referansê an jî zêdetir bistînin. Şêweyekî rengan hilbijêrin. Dest bi boyaxkirina wêneyên piçûk û kopiyên neasayî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Dapatkan 8 atau lebih foto rujukan. Pilih skema warna. Mula melukis lakaran kecil dan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എട്ടോ അതിലധികമോ റഫറൻസ് ഫോട്ടോകൾ എടുക്കുക. ഒരു കളർ സ്കീം തിരഞ്ഞെടുക്കുക. തംബ്‌നെയിലുകളും റഫ് കോപ്പികളും വരയ്ക്കാൻ തുടങ്ങുക.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गर्नुपर्छ? ८ वा सोभन्दा बढी सन्दर्भ तस्बिरहरू लिनुहोस्। रङ योजना छनौट गर्नुहोस्। थम्बनेल र रफ प्रतिलिपिहरू रंगाउन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۸ یا ډیر د حوالې عکسونه واخلئ. د رنګ سکیم غوره کړئ. د تمبنیلونو او خامو کاپيونو رنګول پیل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Obter 8 ou mais fotos de referência. Escolher um esquema de cores. Começar a pintar miniaturas e rascunhos.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ਅੱਜ ਮੈਨੂੰ ਕੀ ਕਰਨਾ ਚਾਹੀਦਾ ਹੈ? 8 ਜਾਂ ਵੱਧ ਹਵਾਲਾ ਫੋਟੋਆਂ ਪ੍ਰਾਪਤ ਕਰੋ। ਇੱਕ ਰੰਗ ਸਕੀਮ ਚੁਣੋ। ਥੰਬਨੇਲ ਅਤੇ ਰਫ ਕਾਪੀਆਂ ਪੇਂਟ ਕਰਨਾ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что мне делать сегодня? Сделайте 8 или более референсных фотографий. Выберите цветовую схему. Начните рисовать эскизы и черновики.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 шта би требало да радим данас? Набавим 8 или више референтних фотографија. Изаберем шему боја. Почнем да сликам минијатуре и грубе копије.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Hel 8 ama in ka badan sawiro tixraac Dooro naqshad midab leh. Bilow rinjiyeynta sawir-gacmeedka iyo nuqullo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Consigue ocho o más fotos de referencia. Elige una paleta de colores. Empieza a pintar miniaturas y bocetos.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Kéngingkeun 8 atanapi langkung poto rujukan. Pilih skéma warna. Mimiti ngalukis gambar leutik sareng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Pata picha 8 za marejeleo au zaidi. Chagua mpango wa rangi. Anza kuchora vijipicha na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Skaffa 8 eller fler referensfoton. Välj ett färgschema. Börja måla miniatyrbilder och kopior.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Kumuha ng 8 o higit pang reference na larawan. Pumili ng scheme ng kulay. Magsimulang magpinta ng mga thumbnail at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8 அல்லது அதற்கு மேற்பட்ட குறிப்பு புகைப்படங்களைப் பெறுங்கள். ஒரு வண்ணத் திட்டத்தைத் தேர்வுசெய்யவும். சிறுபடங்கள் மற்றும் தோராயமான நகல்களை வரையத்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หาภาพอ้างอิงอย่างน้อย 8 ภาพ เลือกโทนสี เริ่มลงสีย่อและสำเนาคร่าวๆ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8 veya daha fazla referans fotoğraf edinin. Bir renk şeması seçin. Küçük resimler ve taslaklar çizmeye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То що ж мені робити сьогодні? Зробіть 8 або більше фотографій-посилань. Виберіть колірну схему. Почніть малювати мініатюри та чорнові копії.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8 یا اس سے زیادہ حوالہ جاتی تصاویر حاصل کریں۔ رنگ سکیم کا انتخاب کریں۔ تھمب نیلز اور کھردری کاپیاں پینٹ کرنا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tôi nên làm gì? Hãy lấy ít nhất 8 ảnh tham khảo. Chọn một bảng màu. Bắt đầu tô hình thu nhỏ và bản sao thô.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gcb7c699e9c_0_45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62" name="Google Shape;862;gcb7c699e9c_0_4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Here's a copy of the colour wheel that I use to help me get accurate colours.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وفيما يلي نسخة من عجلة الألوان التي تستخدم لمساعدتي في الحصول على ألوان دقيقة.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Narito ang isang kopya ng kulay wheel na ginagamit ko na makakatulong sa akin makakuha ng tumpak na mga kulay.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Hapa ni nakala ya rangi gurudumu kwamba mimi kutumia kunisaidia kupata rangi sahihi.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여기에 내가 정확한 색상을 얻을 내가 도움말을 사용하는 컬러 휠의 사본입니다.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Hier ist eine Kopie des Farbrades, dass ich Hilfe gebrauchen mir genaue Farben zu bekommen.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Halkan nuqul ka mid ah wheel midab aan isticmaalaan si ay caawimaad i heli midabada sax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这里的色轮的副本，我用它来帮助我得到准确的颜色。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Li vir a copy of dolaba rengan, ku ez ji bo alîkariyê bikar min dest bi rengên rasteqîne ye.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यहाँ रंग पाङ्ग्रा प्रतिलिपि मलाई सही रंग प्राप्त म मद्दत गर्न प्रयोग गर्ने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Aqui está uma cópia da roda de cores que eu uso para me ajudar a obter cores precisas.</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5" name="Shape 865"/>
        <p:cNvGrpSpPr/>
        <p:nvPr/>
      </p:nvGrpSpPr>
      <p:grpSpPr>
        <a:xfrm>
          <a:off x="0" y="0"/>
          <a:ext cx="0" cy="0"/>
          <a:chOff x="0" y="0"/>
          <a:chExt cx="0" cy="0"/>
        </a:xfrm>
      </p:grpSpPr>
      <p:sp>
        <p:nvSpPr>
          <p:cNvPr id="866" name="Google Shape;866;g3a259c9f8fb_1_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67" name="Google Shape;867;g3a259c9f8fb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g3a259c9f8fb_1_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74" name="Google Shape;874;g3a259c9f8fb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g3a259c9f8fb_1_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81" name="Google Shape;881;g3a259c9f8fb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g25b47560f17_0_1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88" name="Google Shape;888;g25b47560f17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混合颜色：绿色 = 黄色 + 青色，蓝紫色 = 青色 + 洋红色，红橙色 = 洋红色 + 黄色，黑色 = 黄色 + 青色 + 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 de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Mischfarben: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 de cores: Verde = Amarelo + ciano, Azul-violeta = Ciano + magenta, Vermelho-laranja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Verde = Amarillo + cian, Azul-violeta = Cian + magenta, Rojo-naranja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g25b47560f17_0_33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895" name="Google Shape;895;g25b47560f17_0_3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gf3db3d70b5_0_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01" name="Google Shape;901;gf3db3d70b5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g25b47560f17_0_4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07" name="Google Shape;907;g25b47560f17_0_4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7" name="Shape 117"/>
        <p:cNvGrpSpPr/>
        <p:nvPr/>
      </p:nvGrpSpPr>
      <p:grpSpPr>
        <a:xfrm>
          <a:off x="0" y="0"/>
          <a:ext cx="0" cy="0"/>
          <a:chOff x="0" y="0"/>
          <a:chExt cx="0" cy="0"/>
        </a:xfrm>
      </p:grpSpPr>
      <p:sp>
        <p:nvSpPr>
          <p:cNvPr id="118" name="Google Shape;118;p2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9" name="Google Shape;119;p2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1" name="Shape 121"/>
        <p:cNvGrpSpPr/>
        <p:nvPr/>
      </p:nvGrpSpPr>
      <p:grpSpPr>
        <a:xfrm>
          <a:off x="0" y="0"/>
          <a:ext cx="0" cy="0"/>
          <a:chOff x="0" y="0"/>
          <a:chExt cx="0" cy="0"/>
        </a:xfrm>
      </p:grpSpPr>
      <p:sp>
        <p:nvSpPr>
          <p:cNvPr id="122" name="Google Shape;122;p28"/>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3" name="Google Shape;123;p28"/>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24" name="Google Shape;124;p2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5" name="Google Shape;125;p2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6" name="Google Shape;126;p2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7" name="Shape 127"/>
        <p:cNvGrpSpPr/>
        <p:nvPr/>
      </p:nvGrpSpPr>
      <p:grpSpPr>
        <a:xfrm>
          <a:off x="0" y="0"/>
          <a:ext cx="0" cy="0"/>
          <a:chOff x="0" y="0"/>
          <a:chExt cx="0" cy="0"/>
        </a:xfrm>
      </p:grpSpPr>
      <p:sp>
        <p:nvSpPr>
          <p:cNvPr id="128" name="Google Shape;128;p2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9" name="Google Shape;129;p29"/>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0" name="Google Shape;130;p2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1" name="Google Shape;131;p2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2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3" name="Shape 133"/>
        <p:cNvGrpSpPr/>
        <p:nvPr/>
      </p:nvGrpSpPr>
      <p:grpSpPr>
        <a:xfrm>
          <a:off x="0" y="0"/>
          <a:ext cx="0" cy="0"/>
          <a:chOff x="0" y="0"/>
          <a:chExt cx="0" cy="0"/>
        </a:xfrm>
      </p:grpSpPr>
      <p:sp>
        <p:nvSpPr>
          <p:cNvPr id="134" name="Google Shape;134;p30"/>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5" name="Google Shape;135;p30"/>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36" name="Google Shape;136;p3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7" name="Google Shape;137;p3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8" name="Google Shape;138;p3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9" name="Shape 139"/>
        <p:cNvGrpSpPr/>
        <p:nvPr/>
      </p:nvGrpSpPr>
      <p:grpSpPr>
        <a:xfrm>
          <a:off x="0" y="0"/>
          <a:ext cx="0" cy="0"/>
          <a:chOff x="0" y="0"/>
          <a:chExt cx="0" cy="0"/>
        </a:xfrm>
      </p:grpSpPr>
      <p:sp>
        <p:nvSpPr>
          <p:cNvPr id="140" name="Google Shape;140;p3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1" name="Google Shape;141;p31"/>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2" name="Google Shape;142;p31"/>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3" name="Google Shape;143;p3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4" name="Google Shape;144;p3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5" name="Google Shape;145;p3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6" name="Shape 146"/>
        <p:cNvGrpSpPr/>
        <p:nvPr/>
      </p:nvGrpSpPr>
      <p:grpSpPr>
        <a:xfrm>
          <a:off x="0" y="0"/>
          <a:ext cx="0" cy="0"/>
          <a:chOff x="0" y="0"/>
          <a:chExt cx="0" cy="0"/>
        </a:xfrm>
      </p:grpSpPr>
      <p:sp>
        <p:nvSpPr>
          <p:cNvPr id="147" name="Google Shape;147;p32"/>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8" name="Google Shape;148;p32"/>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49" name="Google Shape;149;p32"/>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0" name="Google Shape;150;p32"/>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51" name="Google Shape;151;p32"/>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2" name="Google Shape;152;p3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3" name="Google Shape;153;p3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4" name="Google Shape;154;p3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5" name="Shape 155"/>
        <p:cNvGrpSpPr/>
        <p:nvPr/>
      </p:nvGrpSpPr>
      <p:grpSpPr>
        <a:xfrm>
          <a:off x="0" y="0"/>
          <a:ext cx="0" cy="0"/>
          <a:chOff x="0" y="0"/>
          <a:chExt cx="0" cy="0"/>
        </a:xfrm>
      </p:grpSpPr>
      <p:sp>
        <p:nvSpPr>
          <p:cNvPr id="156" name="Google Shape;156;p3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57" name="Google Shape;157;p3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8" name="Google Shape;158;p3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9" name="Google Shape;159;p3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0" name="Shape 160"/>
        <p:cNvGrpSpPr/>
        <p:nvPr/>
      </p:nvGrpSpPr>
      <p:grpSpPr>
        <a:xfrm>
          <a:off x="0" y="0"/>
          <a:ext cx="0" cy="0"/>
          <a:chOff x="0" y="0"/>
          <a:chExt cx="0" cy="0"/>
        </a:xfrm>
      </p:grpSpPr>
      <p:sp>
        <p:nvSpPr>
          <p:cNvPr id="161" name="Google Shape;161;p34"/>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2" name="Google Shape;162;p34"/>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63" name="Google Shape;163;p34"/>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64" name="Google Shape;164;p3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5" name="Google Shape;165;p3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6" name="Google Shape;166;p3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7" name="Shape 167"/>
        <p:cNvGrpSpPr/>
        <p:nvPr/>
      </p:nvGrpSpPr>
      <p:grpSpPr>
        <a:xfrm>
          <a:off x="0" y="0"/>
          <a:ext cx="0" cy="0"/>
          <a:chOff x="0" y="0"/>
          <a:chExt cx="0" cy="0"/>
        </a:xfrm>
      </p:grpSpPr>
      <p:sp>
        <p:nvSpPr>
          <p:cNvPr id="168" name="Google Shape;168;p35"/>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9" name="Google Shape;169;p35"/>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70" name="Google Shape;170;p35"/>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71" name="Google Shape;171;p3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2" name="Google Shape;172;p3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3" name="Google Shape;173;p3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4" name="Shape 174"/>
        <p:cNvGrpSpPr/>
        <p:nvPr/>
      </p:nvGrpSpPr>
      <p:grpSpPr>
        <a:xfrm>
          <a:off x="0" y="0"/>
          <a:ext cx="0" cy="0"/>
          <a:chOff x="0" y="0"/>
          <a:chExt cx="0" cy="0"/>
        </a:xfrm>
      </p:grpSpPr>
      <p:sp>
        <p:nvSpPr>
          <p:cNvPr id="175" name="Google Shape;175;p3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6" name="Google Shape;176;p36"/>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7" name="Google Shape;177;p3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8" name="Google Shape;178;p3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9" name="Google Shape;179;p3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80" name="Shape 180"/>
        <p:cNvGrpSpPr/>
        <p:nvPr/>
      </p:nvGrpSpPr>
      <p:grpSpPr>
        <a:xfrm>
          <a:off x="0" y="0"/>
          <a:ext cx="0" cy="0"/>
          <a:chOff x="0" y="0"/>
          <a:chExt cx="0" cy="0"/>
        </a:xfrm>
      </p:grpSpPr>
      <p:sp>
        <p:nvSpPr>
          <p:cNvPr id="181" name="Google Shape;181;p37"/>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82" name="Google Shape;182;p37"/>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3" name="Google Shape;183;p3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4" name="Google Shape;184;p3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5" name="Google Shape;185;p3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4.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3" name="Google Shape;113;p2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4" name="Google Shape;114;p2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2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1" Type="http://schemas.openxmlformats.org/officeDocument/2006/relationships/image" Target="../media/image21.jpg"/><Relationship Id="rId10" Type="http://schemas.openxmlformats.org/officeDocument/2006/relationships/image" Target="../media/image33.jpg"/><Relationship Id="rId13" Type="http://schemas.openxmlformats.org/officeDocument/2006/relationships/image" Target="../media/image28.jpg"/><Relationship Id="rId12" Type="http://schemas.openxmlformats.org/officeDocument/2006/relationships/image" Target="../media/image34.jpg"/><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27.jpg"/><Relationship Id="rId4" Type="http://schemas.openxmlformats.org/officeDocument/2006/relationships/image" Target="../media/image36.jpg"/><Relationship Id="rId9" Type="http://schemas.openxmlformats.org/officeDocument/2006/relationships/image" Target="../media/image23.jpg"/><Relationship Id="rId15" Type="http://schemas.openxmlformats.org/officeDocument/2006/relationships/image" Target="../media/image26.jpg"/><Relationship Id="rId14" Type="http://schemas.openxmlformats.org/officeDocument/2006/relationships/image" Target="../media/image22.jpg"/><Relationship Id="rId17" Type="http://schemas.openxmlformats.org/officeDocument/2006/relationships/image" Target="../media/image35.jpg"/><Relationship Id="rId16" Type="http://schemas.openxmlformats.org/officeDocument/2006/relationships/image" Target="../media/image24.jpg"/><Relationship Id="rId5" Type="http://schemas.openxmlformats.org/officeDocument/2006/relationships/image" Target="../media/image32.jpg"/><Relationship Id="rId6" Type="http://schemas.openxmlformats.org/officeDocument/2006/relationships/image" Target="../media/image25.jpg"/><Relationship Id="rId7" Type="http://schemas.openxmlformats.org/officeDocument/2006/relationships/image" Target="../media/image30.jpg"/><Relationship Id="rId8" Type="http://schemas.openxmlformats.org/officeDocument/2006/relationships/image" Target="../media/image3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2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1.jpg"/><Relationship Id="rId4" Type="http://schemas.openxmlformats.org/officeDocument/2006/relationships/image" Target="../media/image10.jpg"/><Relationship Id="rId5" Type="http://schemas.openxmlformats.org/officeDocument/2006/relationships/image" Target="../media/image2.png"/><Relationship Id="rId6"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3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3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25.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3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3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2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3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21.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34.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2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4.jpg"/><Relationship Id="rId5" Type="http://schemas.openxmlformats.org/officeDocument/2006/relationships/image" Target="../media/image9.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2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2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24.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35.jpg"/></Relationships>
</file>

<file path=ppt/slides/_rels/slide44.xml.rels><?xml version="1.0" encoding="UTF-8" standalone="yes"?><Relationships xmlns="http://schemas.openxmlformats.org/package/2006/relationships"><Relationship Id="rId11" Type="http://schemas.openxmlformats.org/officeDocument/2006/relationships/image" Target="../media/image21.jpg"/><Relationship Id="rId10" Type="http://schemas.openxmlformats.org/officeDocument/2006/relationships/image" Target="../media/image33.jpg"/><Relationship Id="rId13" Type="http://schemas.openxmlformats.org/officeDocument/2006/relationships/image" Target="../media/image28.jpg"/><Relationship Id="rId12" Type="http://schemas.openxmlformats.org/officeDocument/2006/relationships/image" Target="../media/image34.jpg"/><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27.jpg"/><Relationship Id="rId4" Type="http://schemas.openxmlformats.org/officeDocument/2006/relationships/image" Target="../media/image36.jpg"/><Relationship Id="rId9" Type="http://schemas.openxmlformats.org/officeDocument/2006/relationships/image" Target="../media/image23.jpg"/><Relationship Id="rId15" Type="http://schemas.openxmlformats.org/officeDocument/2006/relationships/image" Target="../media/image26.jpg"/><Relationship Id="rId14" Type="http://schemas.openxmlformats.org/officeDocument/2006/relationships/image" Target="../media/image22.jpg"/><Relationship Id="rId17" Type="http://schemas.openxmlformats.org/officeDocument/2006/relationships/image" Target="../media/image35.jpg"/><Relationship Id="rId16" Type="http://schemas.openxmlformats.org/officeDocument/2006/relationships/image" Target="../media/image24.jpg"/><Relationship Id="rId5" Type="http://schemas.openxmlformats.org/officeDocument/2006/relationships/image" Target="../media/image32.jpg"/><Relationship Id="rId6" Type="http://schemas.openxmlformats.org/officeDocument/2006/relationships/image" Target="../media/image25.jpg"/><Relationship Id="rId7" Type="http://schemas.openxmlformats.org/officeDocument/2006/relationships/image" Target="../media/image30.jpg"/><Relationship Id="rId8" Type="http://schemas.openxmlformats.org/officeDocument/2006/relationships/image" Target="../media/image31.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1" Type="http://schemas.openxmlformats.org/officeDocument/2006/relationships/image" Target="../media/image44.jpg"/><Relationship Id="rId10" Type="http://schemas.openxmlformats.org/officeDocument/2006/relationships/image" Target="../media/image41.jpg"/><Relationship Id="rId13" Type="http://schemas.openxmlformats.org/officeDocument/2006/relationships/image" Target="../media/image40.jpg"/><Relationship Id="rId12" Type="http://schemas.openxmlformats.org/officeDocument/2006/relationships/image" Target="../media/image45.jpg"/><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37.jpg"/><Relationship Id="rId4" Type="http://schemas.openxmlformats.org/officeDocument/2006/relationships/image" Target="../media/image50.jpg"/><Relationship Id="rId9" Type="http://schemas.openxmlformats.org/officeDocument/2006/relationships/image" Target="../media/image49.jpg"/><Relationship Id="rId15" Type="http://schemas.openxmlformats.org/officeDocument/2006/relationships/image" Target="../media/image59.jpg"/><Relationship Id="rId14" Type="http://schemas.openxmlformats.org/officeDocument/2006/relationships/image" Target="../media/image43.jpg"/><Relationship Id="rId17" Type="http://schemas.openxmlformats.org/officeDocument/2006/relationships/image" Target="../media/image46.jpg"/><Relationship Id="rId16" Type="http://schemas.openxmlformats.org/officeDocument/2006/relationships/image" Target="../media/image38.jpg"/><Relationship Id="rId5" Type="http://schemas.openxmlformats.org/officeDocument/2006/relationships/image" Target="../media/image47.jpg"/><Relationship Id="rId6" Type="http://schemas.openxmlformats.org/officeDocument/2006/relationships/image" Target="../media/image42.jpg"/><Relationship Id="rId7" Type="http://schemas.openxmlformats.org/officeDocument/2006/relationships/image" Target="../media/image39.jpg"/><Relationship Id="rId8" Type="http://schemas.openxmlformats.org/officeDocument/2006/relationships/image" Target="../media/image48.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 Id="rId3" Type="http://schemas.openxmlformats.org/officeDocument/2006/relationships/image" Target="../media/image37.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50.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image" Target="../media/image3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hyperlink" Target="https://www.instagram.com/yaroslava_liseeva_art/" TargetMode="External"/><Relationship Id="rId4" Type="http://schemas.openxmlformats.org/officeDocument/2006/relationships/image" Target="../media/image17.jpg"/><Relationship Id="rId5" Type="http://schemas.openxmlformats.org/officeDocument/2006/relationships/image" Target="../media/image1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47.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42.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 Id="rId3" Type="http://schemas.openxmlformats.org/officeDocument/2006/relationships/image" Target="../media/image48.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 Id="rId3" Type="http://schemas.openxmlformats.org/officeDocument/2006/relationships/image" Target="../media/image49.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4.xml"/><Relationship Id="rId3" Type="http://schemas.openxmlformats.org/officeDocument/2006/relationships/image" Target="../media/image41.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5.xml"/><Relationship Id="rId3" Type="http://schemas.openxmlformats.org/officeDocument/2006/relationships/image" Target="../media/image44.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6.xml"/><Relationship Id="rId3" Type="http://schemas.openxmlformats.org/officeDocument/2006/relationships/image" Target="../media/image45.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7.xml"/><Relationship Id="rId3" Type="http://schemas.openxmlformats.org/officeDocument/2006/relationships/image" Target="../media/image40.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8.xml"/><Relationship Id="rId3" Type="http://schemas.openxmlformats.org/officeDocument/2006/relationships/image" Target="../media/image43.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9.xml"/><Relationship Id="rId3" Type="http://schemas.openxmlformats.org/officeDocument/2006/relationships/image" Target="../media/image5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jpg"/><Relationship Id="rId4" Type="http://schemas.openxmlformats.org/officeDocument/2006/relationships/image" Target="../media/image20.jpg"/><Relationship Id="rId5" Type="http://schemas.openxmlformats.org/officeDocument/2006/relationships/image" Target="../media/image16.jpg"/><Relationship Id="rId6" Type="http://schemas.openxmlformats.org/officeDocument/2006/relationships/image" Target="../media/image18.jpg"/><Relationship Id="rId7" Type="http://schemas.openxmlformats.org/officeDocument/2006/relationships/image" Target="../media/image19.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0.xml"/><Relationship Id="rId3" Type="http://schemas.openxmlformats.org/officeDocument/2006/relationships/image" Target="../media/image38.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1.xml"/><Relationship Id="rId3" Type="http://schemas.openxmlformats.org/officeDocument/2006/relationships/image" Target="../media/image46.jpg"/></Relationships>
</file>

<file path=ppt/slides/_rels/slide62.xml.rels><?xml version="1.0" encoding="UTF-8" standalone="yes"?><Relationships xmlns="http://schemas.openxmlformats.org/package/2006/relationships"><Relationship Id="rId11" Type="http://schemas.openxmlformats.org/officeDocument/2006/relationships/image" Target="../media/image44.jpg"/><Relationship Id="rId10" Type="http://schemas.openxmlformats.org/officeDocument/2006/relationships/image" Target="../media/image41.jpg"/><Relationship Id="rId13" Type="http://schemas.openxmlformats.org/officeDocument/2006/relationships/image" Target="../media/image40.jpg"/><Relationship Id="rId12" Type="http://schemas.openxmlformats.org/officeDocument/2006/relationships/image" Target="../media/image45.jpg"/><Relationship Id="rId1" Type="http://schemas.openxmlformats.org/officeDocument/2006/relationships/slideLayout" Target="../slideLayouts/slideLayout11.xml"/><Relationship Id="rId2" Type="http://schemas.openxmlformats.org/officeDocument/2006/relationships/notesSlide" Target="../notesSlides/notesSlide62.xml"/><Relationship Id="rId3" Type="http://schemas.openxmlformats.org/officeDocument/2006/relationships/image" Target="../media/image37.jpg"/><Relationship Id="rId4" Type="http://schemas.openxmlformats.org/officeDocument/2006/relationships/image" Target="../media/image50.jpg"/><Relationship Id="rId9" Type="http://schemas.openxmlformats.org/officeDocument/2006/relationships/image" Target="../media/image49.jpg"/><Relationship Id="rId15" Type="http://schemas.openxmlformats.org/officeDocument/2006/relationships/image" Target="../media/image59.jpg"/><Relationship Id="rId14" Type="http://schemas.openxmlformats.org/officeDocument/2006/relationships/image" Target="../media/image43.jpg"/><Relationship Id="rId17" Type="http://schemas.openxmlformats.org/officeDocument/2006/relationships/image" Target="../media/image46.jpg"/><Relationship Id="rId16" Type="http://schemas.openxmlformats.org/officeDocument/2006/relationships/image" Target="../media/image38.jpg"/><Relationship Id="rId5" Type="http://schemas.openxmlformats.org/officeDocument/2006/relationships/image" Target="../media/image47.jpg"/><Relationship Id="rId6" Type="http://schemas.openxmlformats.org/officeDocument/2006/relationships/image" Target="../media/image42.jpg"/><Relationship Id="rId7" Type="http://schemas.openxmlformats.org/officeDocument/2006/relationships/image" Target="../media/image39.jpg"/><Relationship Id="rId8" Type="http://schemas.openxmlformats.org/officeDocument/2006/relationships/image" Target="../media/image48.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55.jpg"/><Relationship Id="rId4" Type="http://schemas.openxmlformats.org/officeDocument/2006/relationships/image" Target="../media/image71.png"/><Relationship Id="rId5" Type="http://schemas.openxmlformats.org/officeDocument/2006/relationships/image" Target="../media/image5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2.xml"/><Relationship Id="rId3" Type="http://schemas.openxmlformats.org/officeDocument/2006/relationships/image" Target="../media/image76.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3.xml"/><Relationship Id="rId3" Type="http://schemas.openxmlformats.org/officeDocument/2006/relationships/image" Target="../media/image70.png"/><Relationship Id="rId4" Type="http://schemas.openxmlformats.org/officeDocument/2006/relationships/image" Target="../media/image53.jpg"/><Relationship Id="rId5" Type="http://schemas.openxmlformats.org/officeDocument/2006/relationships/image" Target="../media/image54.jpg"/><Relationship Id="rId6" Type="http://schemas.openxmlformats.org/officeDocument/2006/relationships/image" Target="../media/image52.jpg"/><Relationship Id="rId7" Type="http://schemas.openxmlformats.org/officeDocument/2006/relationships/image" Target="../media/image58.jpg"/><Relationship Id="rId8" Type="http://schemas.openxmlformats.org/officeDocument/2006/relationships/image" Target="../media/image60.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4.xml"/><Relationship Id="rId3" Type="http://schemas.openxmlformats.org/officeDocument/2006/relationships/image" Target="../media/image76.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5.xml"/><Relationship Id="rId3" Type="http://schemas.openxmlformats.org/officeDocument/2006/relationships/image" Target="../media/image65.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6.xml"/><Relationship Id="rId3" Type="http://schemas.openxmlformats.org/officeDocument/2006/relationships/image" Target="../media/image72.jpg"/><Relationship Id="rId4" Type="http://schemas.openxmlformats.org/officeDocument/2006/relationships/image" Target="../media/image5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8.xml"/><Relationship Id="rId3" Type="http://schemas.openxmlformats.org/officeDocument/2006/relationships/image" Target="../media/image8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9.xml"/><Relationship Id="rId3" Type="http://schemas.openxmlformats.org/officeDocument/2006/relationships/image" Target="../media/image57.jpg"/><Relationship Id="rId4" Type="http://schemas.openxmlformats.org/officeDocument/2006/relationships/image" Target="../media/image61.jpg"/><Relationship Id="rId5" Type="http://schemas.openxmlformats.org/officeDocument/2006/relationships/image" Target="../media/image80.png"/><Relationship Id="rId6" Type="http://schemas.openxmlformats.org/officeDocument/2006/relationships/image" Target="../media/image67.jpg"/><Relationship Id="rId7" Type="http://schemas.openxmlformats.org/officeDocument/2006/relationships/image" Target="../media/image62.jpg"/><Relationship Id="rId8" Type="http://schemas.openxmlformats.org/officeDocument/2006/relationships/image" Target="../media/image6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0.xml"/><Relationship Id="rId3" Type="http://schemas.openxmlformats.org/officeDocument/2006/relationships/image" Target="../media/image8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1.xml"/><Relationship Id="rId3" Type="http://schemas.openxmlformats.org/officeDocument/2006/relationships/image" Target="../media/image77.jpg"/><Relationship Id="rId4" Type="http://schemas.openxmlformats.org/officeDocument/2006/relationships/image" Target="../media/image6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2.xml"/><Relationship Id="rId3" Type="http://schemas.openxmlformats.org/officeDocument/2006/relationships/image" Target="../media/image75.jpg"/><Relationship Id="rId4" Type="http://schemas.openxmlformats.org/officeDocument/2006/relationships/image" Target="../media/image63.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 Id="rId3" Type="http://schemas.openxmlformats.org/officeDocument/2006/relationships/image" Target="../media/image64.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 Id="rId3" Type="http://schemas.openxmlformats.org/officeDocument/2006/relationships/image" Target="../media/image64.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5.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0.xml"/><Relationship Id="rId3" Type="http://schemas.openxmlformats.org/officeDocument/2006/relationships/image" Target="../media/image74.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1.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29.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2.xml"/><Relationship Id="rId3" Type="http://schemas.openxmlformats.org/officeDocument/2006/relationships/image" Target="../media/image73.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6.xml"/><Relationship Id="rId3" Type="http://schemas.openxmlformats.org/officeDocument/2006/relationships/image" Target="../media/image69.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7.xml"/><Relationship Id="rId3" Type="http://schemas.openxmlformats.org/officeDocument/2006/relationships/image" Target="../media/image29.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descr="All text" id="190" name="Google Shape;190;p38"/>
          <p:cNvSpPr txBox="1"/>
          <p:nvPr/>
        </p:nvSpPr>
        <p:spPr>
          <a:xfrm>
            <a:off x="0" y="0"/>
            <a:ext cx="5754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00FF00"/>
                </a:solidFill>
                <a:latin typeface="Oswald"/>
                <a:ea typeface="Oswald"/>
                <a:cs typeface="Oswald"/>
                <a:sym typeface="Oswald"/>
              </a:rPr>
              <a:t>Time to develop an idea!</a:t>
            </a:r>
            <a:endParaRPr sz="3000">
              <a:solidFill>
                <a:srgbClr val="00FF00"/>
              </a:solidFill>
              <a:latin typeface="Oswald"/>
              <a:ea typeface="Oswald"/>
              <a:cs typeface="Oswald"/>
              <a:sym typeface="Oswald"/>
            </a:endParaRPr>
          </a:p>
          <a:p>
            <a:pPr indent="0" lvl="0" marL="0" rtl="0" algn="ctr">
              <a:spcBef>
                <a:spcPts val="0"/>
              </a:spcBef>
              <a:spcAft>
                <a:spcPts val="0"/>
              </a:spcAft>
              <a:buNone/>
            </a:pPr>
            <a: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419100" lvl="0" marL="457200" rtl="0" algn="l">
              <a:lnSpc>
                <a:spcPct val="114000"/>
              </a:lnSpc>
              <a:spcBef>
                <a:spcPts val="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A chromebook or laptop</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painting booklet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brushes and pencils</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palette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600"/>
              </a:spcAft>
              <a:buClr>
                <a:srgbClr val="CACACA"/>
              </a:buClr>
              <a:buSzPts val="3000"/>
              <a:buFont typeface="Average"/>
              <a:buAutoNum type="arabicPeriod"/>
            </a:pPr>
            <a:r>
              <a:rPr lang="en" sz="3000">
                <a:solidFill>
                  <a:srgbClr val="CACACA"/>
                </a:solidFill>
                <a:latin typeface="Average"/>
                <a:ea typeface="Average"/>
                <a:cs typeface="Average"/>
                <a:sym typeface="Average"/>
              </a:rPr>
              <a:t>🥤🥤 Two containers full of water </a:t>
            </a:r>
            <a:endParaRPr sz="3000">
              <a:solidFill>
                <a:srgbClr val="FFFFFF"/>
              </a:solidFill>
              <a:latin typeface="Oswald"/>
              <a:ea typeface="Oswald"/>
              <a:cs typeface="Oswald"/>
              <a:sym typeface="Oswald"/>
            </a:endParaRPr>
          </a:p>
        </p:txBody>
      </p:sp>
      <p:pic>
        <p:nvPicPr>
          <p:cNvPr id="191" name="Google Shape;191;p38" title="Painting booklet covers for Visual Arts 10.jpg"/>
          <p:cNvPicPr preferRelativeResize="0"/>
          <p:nvPr/>
        </p:nvPicPr>
        <p:blipFill rotWithShape="1">
          <a:blip r:embed="rId3">
            <a:alphaModFix/>
          </a:blip>
          <a:srcRect b="0" l="0" r="0" t="0"/>
          <a:stretch/>
        </p:blipFill>
        <p:spPr>
          <a:xfrm>
            <a:off x="5753975" y="1235437"/>
            <a:ext cx="3390025" cy="4387126"/>
          </a:xfrm>
          <a:prstGeom prst="rect">
            <a:avLst/>
          </a:prstGeom>
          <a:noFill/>
          <a:ln>
            <a:noFill/>
          </a:ln>
        </p:spPr>
      </p:pic>
      <p:sp>
        <p:nvSpPr>
          <p:cNvPr descr="All text" id="192" name="Google Shape;192;p38"/>
          <p:cNvSpPr txBox="1"/>
          <p:nvPr/>
        </p:nvSpPr>
        <p:spPr>
          <a:xfrm>
            <a:off x="5753988" y="5934600"/>
            <a:ext cx="3390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Nope! 📵</a:t>
            </a:r>
            <a:endParaRPr sz="4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7" name="Shape 257"/>
        <p:cNvGrpSpPr/>
        <p:nvPr/>
      </p:nvGrpSpPr>
      <p:grpSpPr>
        <a:xfrm>
          <a:off x="0" y="0"/>
          <a:ext cx="0" cy="0"/>
          <a:chOff x="0" y="0"/>
          <a:chExt cx="0" cy="0"/>
        </a:xfrm>
      </p:grpSpPr>
      <p:sp>
        <p:nvSpPr>
          <p:cNvPr descr="Title" id="258" name="Google Shape;258;p47"/>
          <p:cNvSpPr txBox="1"/>
          <p:nvPr/>
        </p:nvSpPr>
        <p:spPr>
          <a:xfrm>
            <a:off x="0" y="0"/>
            <a:ext cx="9144000" cy="171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Things to know about Black joy</a:t>
            </a:r>
            <a:endParaRPr sz="4800">
              <a:solidFill>
                <a:srgbClr val="FFFFFF"/>
              </a:solidFill>
              <a:latin typeface="Oswald"/>
              <a:ea typeface="Oswald"/>
              <a:cs typeface="Oswald"/>
              <a:sym typeface="Oswald"/>
            </a:endParaRPr>
          </a:p>
        </p:txBody>
      </p:sp>
      <p:sp>
        <p:nvSpPr>
          <p:cNvPr descr="Translations" id="259" name="Google Shape;259;p47"/>
          <p:cNvSpPr txBox="1"/>
          <p:nvPr/>
        </p:nvSpPr>
        <p:spPr>
          <a:xfrm>
            <a:off x="0" y="1714500"/>
            <a:ext cx="9144000" cy="514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AAAAAA"/>
                </a:solidFill>
                <a:latin typeface="Average"/>
                <a:ea typeface="Average"/>
                <a:cs typeface="Average"/>
                <a:sym typeface="Average"/>
              </a:rPr>
              <a:t>ስለ ጥቁር ደስታ ማወቅ ያለባቸው ነገሮች</a:t>
            </a:r>
            <a:endParaRPr sz="1800">
              <a:solidFill>
                <a:srgbClr val="AAAAAA"/>
              </a:solidFill>
              <a:latin typeface="Average"/>
              <a:ea typeface="Average"/>
              <a:cs typeface="Average"/>
              <a:sym typeface="Average"/>
            </a:endParaRPr>
          </a:p>
          <a:p>
            <a:pPr indent="0" lvl="0" marL="0" rtl="1" algn="ctr">
              <a:spcBef>
                <a:spcPts val="0"/>
              </a:spcBef>
              <a:spcAft>
                <a:spcPts val="0"/>
              </a:spcAft>
              <a:buNone/>
            </a:pPr>
            <a:r>
              <a:rPr lang="en" sz="1800">
                <a:solidFill>
                  <a:srgbClr val="AAAAAA"/>
                </a:solidFill>
                <a:latin typeface="Average"/>
                <a:ea typeface="Average"/>
                <a:cs typeface="Average"/>
                <a:sym typeface="Average"/>
              </a:rPr>
              <a:t>أشياء يجب أن تعرفها عن الفرح الأسود</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Coses que cal saber sobre l'alegria negra</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关于 Black Joy 你需要知道的事</a:t>
            </a:r>
            <a:endParaRPr sz="1800">
              <a:solidFill>
                <a:srgbClr val="AAAAAA"/>
              </a:solidFill>
              <a:latin typeface="Average"/>
              <a:ea typeface="Average"/>
              <a:cs typeface="Average"/>
              <a:sym typeface="Average"/>
            </a:endParaRPr>
          </a:p>
          <a:p>
            <a:pPr indent="0" lvl="0" marL="0" rtl="1" algn="ctr">
              <a:spcBef>
                <a:spcPts val="0"/>
              </a:spcBef>
              <a:spcAft>
                <a:spcPts val="0"/>
              </a:spcAft>
              <a:buNone/>
            </a:pPr>
            <a:r>
              <a:rPr lang="en" sz="1800">
                <a:solidFill>
                  <a:srgbClr val="AAAAAA"/>
                </a:solidFill>
                <a:latin typeface="Average"/>
                <a:ea typeface="Average"/>
                <a:cs typeface="Average"/>
                <a:sym typeface="Average"/>
              </a:rPr>
              <a:t>نکاتی که باید در مورد شادی سیاه بدانید</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ब्लैक जॉय के बारे में जानने योग्य बातें</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黒人の喜びについて知っておくべきこと</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블랙 조이에 대해 알아야 할 사항</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Tiştên ku hûn di derbarê şahiya reş de dizanin</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Coisas que você precisa saber sobre a alegria negra</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ਬਲੈਕ ਜੌਏ ਬਾਰੇ ਜਾਣਨ ਵਾਲੀਆਂ ਗੱਲਾਂ</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Что нужно знать о Black Joy</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Waxyaabaha aad ka ogaan karto farxadda Black</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Cosas que debes saber sobre la alegría negra</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Mambo ya kujua kuhusu Black joy</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Mga bagay na dapat malaman tungkol sa Black joy</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Black Joy hakkında bilinmesi gerekenler</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Що потрібно знати про Чорну радість</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Những điều cần biết về Black Joy</a:t>
            </a:r>
            <a:endParaRPr sz="2700">
              <a:solidFill>
                <a:srgbClr val="CACACA"/>
              </a:solidFill>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63" name="Shape 263"/>
        <p:cNvGrpSpPr/>
        <p:nvPr/>
      </p:nvGrpSpPr>
      <p:grpSpPr>
        <a:xfrm>
          <a:off x="0" y="0"/>
          <a:ext cx="0" cy="0"/>
          <a:chOff x="0" y="0"/>
          <a:chExt cx="0" cy="0"/>
        </a:xfrm>
      </p:grpSpPr>
      <p:sp>
        <p:nvSpPr>
          <p:cNvPr descr="Translations" id="264" name="Google Shape;264;p48"/>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Black joy happens when there is a critical mass of Black people who have things in common. </a:t>
            </a:r>
            <a:endParaRPr sz="4800">
              <a:solidFill>
                <a:srgbClr val="FFFFFF"/>
              </a:solidFill>
              <a:latin typeface="Oswald"/>
              <a:ea typeface="Oswald"/>
              <a:cs typeface="Oswald"/>
              <a:sym typeface="Oswald"/>
            </a:endParaRPr>
          </a:p>
        </p:txBody>
      </p:sp>
      <p:sp>
        <p:nvSpPr>
          <p:cNvPr descr="Translations" id="265" name="Google Shape;265;p4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AAAAAA"/>
                </a:solidFill>
                <a:latin typeface="Average"/>
                <a:ea typeface="Average"/>
                <a:cs typeface="Average"/>
                <a:sym typeface="Average"/>
              </a:rPr>
              <a:t>ጥቁር ደስታ የሚያመሳስላቸው ብዙ ጥቁር ህዝቦች ሲኖሩ ነው።</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الفرح الأسود يحدث عندما تكون هناك كتلة حرجة من السود الذين لديهم أشياء مشتركة.</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L'alegria negra es produeix quan hi ha una massa crítica de persones negres que tenen coses en comú.</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当有大量黑人拥有共同点时，黑人的快乐就会产生。</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شادی سیاه‌پوستان زمانی اتفاق می‌افتد که تعداد قابل توجهی از سیاه‌پوستان با اشتراکات زیاد وجود داشته باشند.</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अश्वेतों का आनन्द तब होता है जब अश्वेत लोगों का एक महत्वपूर्ण समूह होता है, जिनमें कुछ चीजें समान होती 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黒人の喜びは、共通点を持つ黒人が一定数集まったときに生まれます。</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흑인의 기쁨은 공통점을 가진 흑인들이 일정 수준 이상 모였을 때 발생합니다.</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Kêfxweşiya Reşan wê demê çêdibe ku girseyeke girîng ji mirovên Reş hebe ku tiştên hevpar hene.</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A alegria negra acontece quando há uma massa crítica de pessoas negras que têm coisas em comum.</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ਕਾਲੇ ਲੋਕਾਂ ਦੀ ਖੁਸ਼ੀ ਉਦੋਂ ਹੁੰਦੀ ਹੈ ਜਦੋਂ ਕਾਲੇ ਲੋਕਾਂ ਦੀ ਇੱਕ ਵੱਡੀ ਗਿਣਤੀ ਹੁੰਦੀ ਹੈ ਜਿਨ੍ਹਾਂ ਵਿੱਚ ਸਮਾਨਤਾਵਾਂ ਹੁੰਦੀਆਂ ਹਨ।</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Черная радость наступает тогда, когда есть критическая масса чернокожих людей, у которых есть что-то общее.</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Farxadda madow waxay dhacdaa marka ay jiraan tiro aad u xun oo dadka Madow ah oo leh waxyaabo ay wadaagaan.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La alegría negra ocurre cuando hay una masa crítica de personas negras que tienen cosas en común.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Furaha ya watu weusi hutokea wakati kuna kundi kubwa la watu Weusi ambao wana mambo sawa.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Nangyayari ang itim na kagalakan kapag mayroong kritikal na masa ng mga Black na may mga bagay na magkakatulad.</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Siyah sevinci, ortak noktalara sahip kritik sayıda Siyah insanın bir araya gelmesiyle ortaya çıkar.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Чорна радість трапляється, коли існує критична маса чорношкірих людей, які мають щось спільне.</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Niềm vui của người da đen xảy ra khi có một số lượng lớn người da đen có điểm chung.</a:t>
            </a:r>
            <a:endParaRPr sz="1700">
              <a:solidFill>
                <a:srgbClr val="CACAC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69" name="Shape 269"/>
        <p:cNvGrpSpPr/>
        <p:nvPr/>
      </p:nvGrpSpPr>
      <p:grpSpPr>
        <a:xfrm>
          <a:off x="0" y="0"/>
          <a:ext cx="0" cy="0"/>
          <a:chOff x="0" y="0"/>
          <a:chExt cx="0" cy="0"/>
        </a:xfrm>
      </p:grpSpPr>
      <p:sp>
        <p:nvSpPr>
          <p:cNvPr descr="Translations" id="270" name="Google Shape;270;p49"/>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700">
                <a:solidFill>
                  <a:srgbClr val="FFFFFF"/>
                </a:solidFill>
                <a:latin typeface="Oswald"/>
                <a:ea typeface="Oswald"/>
                <a:cs typeface="Oswald"/>
                <a:sym typeface="Oswald"/>
              </a:rPr>
              <a:t>This is not just for Black people. </a:t>
            </a:r>
            <a:endParaRPr sz="3700">
              <a:solidFill>
                <a:srgbClr val="FFFFFF"/>
              </a:solidFill>
              <a:latin typeface="Oswald"/>
              <a:ea typeface="Oswald"/>
              <a:cs typeface="Oswald"/>
              <a:sym typeface="Oswald"/>
            </a:endParaRPr>
          </a:p>
          <a:p>
            <a:pPr indent="0" lvl="0" marL="0" rtl="0" algn="ctr">
              <a:spcBef>
                <a:spcPts val="0"/>
              </a:spcBef>
              <a:spcAft>
                <a:spcPts val="0"/>
              </a:spcAft>
              <a:buNone/>
            </a:pPr>
            <a:r>
              <a:t/>
            </a:r>
            <a:endParaRPr sz="3700">
              <a:solidFill>
                <a:srgbClr val="CCCCCC"/>
              </a:solidFill>
              <a:latin typeface="Oswald"/>
              <a:ea typeface="Oswald"/>
              <a:cs typeface="Oswald"/>
              <a:sym typeface="Oswald"/>
            </a:endParaRPr>
          </a:p>
          <a:p>
            <a:pPr indent="0" lvl="0" marL="0" marR="0" rtl="0" algn="ctr">
              <a:lnSpc>
                <a:spcPct val="100000"/>
              </a:lnSpc>
              <a:spcBef>
                <a:spcPts val="0"/>
              </a:spcBef>
              <a:spcAft>
                <a:spcPts val="0"/>
              </a:spcAft>
              <a:buNone/>
            </a:pPr>
            <a:r>
              <a:rPr lang="en" sz="2400">
                <a:solidFill>
                  <a:srgbClr val="CCCCCC"/>
                </a:solidFill>
                <a:latin typeface="Average"/>
                <a:ea typeface="Average"/>
                <a:cs typeface="Average"/>
                <a:sym typeface="Average"/>
              </a:rPr>
              <a:t>This kind of joy happens with other people. I have had classes with critical masses of other students who have had culture in common. I have been lucky enough to experience </a:t>
            </a:r>
            <a:r>
              <a:rPr b="1" lang="en" sz="2400">
                <a:solidFill>
                  <a:srgbClr val="FFFFFF"/>
                </a:solidFill>
                <a:latin typeface="Average"/>
                <a:ea typeface="Average"/>
                <a:cs typeface="Average"/>
                <a:sym typeface="Average"/>
              </a:rPr>
              <a:t>Filipino </a:t>
            </a:r>
            <a:r>
              <a:rPr lang="en" sz="2400">
                <a:solidFill>
                  <a:srgbClr val="CCCCCC"/>
                </a:solidFill>
                <a:latin typeface="Average"/>
                <a:ea typeface="Average"/>
                <a:cs typeface="Average"/>
                <a:sym typeface="Average"/>
              </a:rPr>
              <a:t>joy several times, </a:t>
            </a:r>
            <a:r>
              <a:rPr b="1" lang="en" sz="2400">
                <a:solidFill>
                  <a:srgbClr val="FFFFFF"/>
                </a:solidFill>
                <a:latin typeface="Average"/>
                <a:ea typeface="Average"/>
                <a:cs typeface="Average"/>
                <a:sym typeface="Average"/>
              </a:rPr>
              <a:t>Korean</a:t>
            </a:r>
            <a:r>
              <a:rPr lang="en" sz="2400">
                <a:solidFill>
                  <a:srgbClr val="CCCCCC"/>
                </a:solidFill>
                <a:latin typeface="Average"/>
                <a:ea typeface="Average"/>
                <a:cs typeface="Average"/>
                <a:sym typeface="Average"/>
              </a:rPr>
              <a:t> joy, </a:t>
            </a:r>
            <a:r>
              <a:rPr b="1" lang="en" sz="2400">
                <a:solidFill>
                  <a:srgbClr val="FFFFFF"/>
                </a:solidFill>
                <a:latin typeface="Average"/>
                <a:ea typeface="Average"/>
                <a:cs typeface="Average"/>
                <a:sym typeface="Average"/>
              </a:rPr>
              <a:t>Ukrainian</a:t>
            </a:r>
            <a:r>
              <a:rPr lang="en" sz="2400">
                <a:solidFill>
                  <a:srgbClr val="CCCCCC"/>
                </a:solidFill>
                <a:latin typeface="Average"/>
                <a:ea typeface="Average"/>
                <a:cs typeface="Average"/>
                <a:sym typeface="Average"/>
              </a:rPr>
              <a:t> joy, </a:t>
            </a:r>
            <a:r>
              <a:rPr b="1" lang="en" sz="2400">
                <a:solidFill>
                  <a:srgbClr val="FFFFFF"/>
                </a:solidFill>
                <a:latin typeface="Average"/>
                <a:ea typeface="Average"/>
                <a:cs typeface="Average"/>
                <a:sym typeface="Average"/>
              </a:rPr>
              <a:t>Syrian</a:t>
            </a:r>
            <a:r>
              <a:rPr lang="en" sz="2400">
                <a:solidFill>
                  <a:srgbClr val="CCCCCC"/>
                </a:solidFill>
                <a:latin typeface="Average"/>
                <a:ea typeface="Average"/>
                <a:cs typeface="Average"/>
                <a:sym typeface="Average"/>
              </a:rPr>
              <a:t> joy, and </a:t>
            </a:r>
            <a:r>
              <a:rPr b="1" lang="en" sz="2400">
                <a:solidFill>
                  <a:srgbClr val="FFFFFF"/>
                </a:solidFill>
                <a:latin typeface="Average"/>
                <a:ea typeface="Average"/>
                <a:cs typeface="Average"/>
                <a:sym typeface="Average"/>
              </a:rPr>
              <a:t>Queer/Trans</a:t>
            </a:r>
            <a:r>
              <a:rPr lang="en" sz="2400">
                <a:solidFill>
                  <a:srgbClr val="CCCCCC"/>
                </a:solidFill>
                <a:latin typeface="Average"/>
                <a:ea typeface="Average"/>
                <a:cs typeface="Average"/>
                <a:sym typeface="Average"/>
              </a:rPr>
              <a:t> joy. </a:t>
            </a:r>
            <a:endParaRPr sz="2400">
              <a:solidFill>
                <a:srgbClr val="CCCCCC"/>
              </a:solidFill>
              <a:latin typeface="Average"/>
              <a:ea typeface="Average"/>
              <a:cs typeface="Average"/>
              <a:sym typeface="Average"/>
            </a:endParaRPr>
          </a:p>
        </p:txBody>
      </p:sp>
      <p:sp>
        <p:nvSpPr>
          <p:cNvPr descr="Translations" id="271" name="Google Shape;271;p49"/>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800">
                <a:solidFill>
                  <a:srgbClr val="AAAAAA"/>
                </a:solidFill>
                <a:latin typeface="Average"/>
                <a:ea typeface="Average"/>
                <a:cs typeface="Average"/>
                <a:sym typeface="Average"/>
              </a:rPr>
              <a:t>ይህ ለጥቁር ህዝቦች ብቻ አይደለም. እንዲህ ዓይነቱ ደስታ ከሌሎች ሰዎች ጋር ይከሰታል. የጋራ ባህል ካላቸው ከሌሎች ወሳኝ ተማሪዎች ጋር ትምህርት አግኝቻለሁ። የፊሊፒንስ ደስታን፣ የኮሪያን ደስታን፣ የዩክሬይን ደስታን፣ የሶሪያን ደስታን፣ እና የኩዌር/ትራንስ ደስታን ብዙ ጊዜ ለመለማመድ እድለኛ ነኝ።</a:t>
            </a:r>
            <a:endParaRPr sz="800">
              <a:solidFill>
                <a:srgbClr val="AAAAAA"/>
              </a:solidFill>
              <a:latin typeface="Average"/>
              <a:ea typeface="Average"/>
              <a:cs typeface="Average"/>
              <a:sym typeface="Average"/>
            </a:endParaRPr>
          </a:p>
          <a:p>
            <a:pPr indent="0" lvl="0" marL="0" rtl="1" algn="r">
              <a:spcBef>
                <a:spcPts val="0"/>
              </a:spcBef>
              <a:spcAft>
                <a:spcPts val="0"/>
              </a:spcAft>
              <a:buNone/>
            </a:pPr>
            <a:r>
              <a:rPr lang="en" sz="800">
                <a:solidFill>
                  <a:srgbClr val="AAAAAA"/>
                </a:solidFill>
                <a:latin typeface="Average"/>
                <a:ea typeface="Average"/>
                <a:cs typeface="Average"/>
                <a:sym typeface="Average"/>
              </a:rPr>
              <a:t>هذا ليس حكرًا على السود، بل هذا النوع من الفرح يعم الآخرين. لقد حضرتُ صفوفًا دراسية مع أعداد كبيرة من الطلاب الآخرين الذين تجمعهم ثقافات مشتركة. وقد حالفني الحظ بتجربة الفرح الفلبيني عدة مرات، والفرح الكوري، والفرح الأوكراني، والفرح السوري، وفرح المثليين/المتحولين جنسيًا.</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Això no és només per a la gent negra. Aquest tipus d'alegria passa amb altres persones. He tingut classes amb masses crítiques d'altres estudiants que tenen una cultura en comú. He tingut la sort d'experimentar l'alegria filipina diverses vegades, l'alegria coreana, l'alegria ucraïnesa, l'alegria siriana i l'alegria queer/trans.</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这种快乐不仅仅属于黑人。其他人也能感受到。我曾与许多拥有共同文化背景的学生一起上课。我很幸运地体验过菲律宾人的快乐、韩国人的快乐、乌克兰人的快乐、叙利亚人的快乐，以及酷儿/跨性别者的快乐。</a:t>
            </a:r>
            <a:endParaRPr sz="800">
              <a:solidFill>
                <a:srgbClr val="AAAAAA"/>
              </a:solidFill>
              <a:latin typeface="Average"/>
              <a:ea typeface="Average"/>
              <a:cs typeface="Average"/>
              <a:sym typeface="Average"/>
            </a:endParaRPr>
          </a:p>
          <a:p>
            <a:pPr indent="0" lvl="0" marL="0" rtl="1" algn="r">
              <a:spcBef>
                <a:spcPts val="0"/>
              </a:spcBef>
              <a:spcAft>
                <a:spcPts val="0"/>
              </a:spcAft>
              <a:buNone/>
            </a:pPr>
            <a:r>
              <a:rPr lang="en" sz="800">
                <a:solidFill>
                  <a:srgbClr val="AAAAAA"/>
                </a:solidFill>
                <a:latin typeface="Average"/>
                <a:ea typeface="Average"/>
                <a:cs typeface="Average"/>
                <a:sym typeface="Average"/>
              </a:rPr>
              <a:t>این فقط مخصوص سیاه‌پوستان نیست. این نوع شادی با افراد دیگر هم اتفاق می‌افتد. من با انبوهی از دانشجویان دیگر که فرهنگ مشترکی داشته‌اند، کلاس داشته‌ام. من به اندازه کافی خوش شانس بوده‌ام که چندین بار شادی فیلیپینی، شادی کره‌ای، شادی اوکراینی، شادی سوری و شادی کوئیر/ترنس را تجربه کنم.</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यह सिर्फ़ अश्वेत लोगों के लिए नहीं है। इस तरह की खुशी दूसरे लोगों को भी होती है। मैंने ऐसे कई छात्रों के साथ कक्षाएं ली हैं जिनकी संस्कृति एक जैसी है। मैं कई बार फ़िलिपीनो, कोरियाई, यूक्रेनी, सीरियाई और क्वीर/ट्रांस लोगों की खुशी का अनुभव करने के लिए भाग्यशाली रहा हूँ।</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これは黒人だけの喜びではありません。このような喜びは、他の人にも起こります。私は、共通の文化を持つ大勢の生徒たちと一緒に授業を受けたことがあります。フィリピン人の喜び、韓国人の喜び、ウクライナ人の喜び、シリア人の喜び、そしてクィア／トランスジェンダーの喜びを、幸運にも何度も経験することができました。</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이건 흑인들만의 기쁨이 아닙니다. 이런 기쁨은 다른 사람들에게도 있습니다. 저는 문화적 공통점을 가진 수많은 학생들과 수업을 들었습니다. 필리핀 사람들의 기쁨, 한국인들의 기쁨, 우크라이나인들의 기쁨, 시리아인들의 기쁨, 그리고 퀴어/트랜스젠더들의 기쁨을 여러 번 경험할 수 있어서 행운이었습니다.</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Ev ne tenê ji bo mirovên reşik e. Ev celeb kêfxweşî bi mirovên din re jî çêdibe. Min dersên bi girseyeke girîng a xwendekarên din re hebûn ku çanda wan hevpar bû. Ez bi şens bûm ku çend caran kêfxweşiya Filîpînî, kêfxweşiya Koreyî, kêfxweşiya Ukraynî, kêfxweşiya Sûrî û kêfxweşiya Queer/Trans biceribînim.</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Isso não é só para negros. Esse tipo de alegria acontece com outras pessoas. Tive aulas com massas significativas de outros alunos que tinham culturas em comum. Tive a sorte de vivenciar a alegria filipina diversas vezes, a alegria coreana, a alegria ucraniana, a alegria síria e a alegria queer/trans.</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ਇਹ ਸਿਰਫ਼ ਕਾਲੇ ਲੋਕਾਂ ਲਈ ਨਹੀਂ ਹੈ। ਇਸ ਤਰ੍ਹਾਂ ਦੀ ਖੁਸ਼ੀ ਦੂਜੇ ਲੋਕਾਂ ਨਾਲ ਵੀ ਹੁੰਦੀ ਹੈ। ਮੈਂ ਉਨ੍ਹਾਂ ਵਿਦਿਆਰਥੀਆਂ ਦੇ ਆਲੋਚਨਾਤਮਕ ਸਮੂਹਾਂ ਨਾਲ ਕਲਾਸਾਂ ਲਗਾਈਆਂ ਹਨ ਜਿਨ੍ਹਾਂ ਦਾ ਸੱਭਿਆਚਾਰ ਸਾਂਝਾ ਰਿਹਾ ਹੈ। ਮੈਂ ਖੁਸ਼ਕਿਸਮਤ ਰਿਹਾ ਹਾਂ ਕਿ ਮੈਨੂੰ ਕਈ ਵਾਰ ਫਿਲੀਪੀਨੋ ਖੁਸ਼ੀ, ਕੋਰੀਆਈ ਖੁਸ਼ੀ, ਯੂਕਰੇਨੀ ਖੁਸ਼ੀ, ਸੀਰੀਆਈ ਖੁਸ਼ੀ, ਅਤੇ ਕਵੀਅਰ/ਟ੍ਰਾਂਸ ਖੁਸ਼ੀ ਦਾ ਅਨੁਭਵ ਹੋਇਆ।</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Это касается не только чернокожих. Подобная радость случается и с другими людьми. У меня были занятия с большим количеством студентов, разделяющих культуру. Мне посчастливилось несколько раз испытать филиппинскую радость, корейскую, украинскую, сирийскую и квир/трансгендерную.</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Tani kaliya maaha dadka Madowga ah. Farxadda noocan ah waxay la dhacdaa dadka kale. Waxa aan casharo la qaatay arday badan oo muhiim ah kuwaas oo lahaa dhaqanka ay wadaagaan. Waxaan nasiib u yeeshay inaan la kulmo farxad Filibiin dhowr jeer, farxad Kuuriyaan ah, farxad Yukreeniyaan, farxad Suuriya, iyo Queer/Trans farxad.</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Esto no es solo para la gente negra. Este tipo de alegría se comparte con otras personas. He tenido clases con un gran número de estudiantes con culturas en común. He tenido la suerte de experimentar varias veces la alegría filipina, coreana, ucraniana, siria y queer/trans.</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Hii si kwa watu Weusi pekee. Furaha kama hiyo hufanyika na watu wengine. Nimekuwa na madarasa na umati muhimu wa wanafunzi wengine ambao wamekuwa na utamaduni sawa. Nimekuwa na bahati ya kupata furaha ya Kifilipino mara kadhaa, furaha ya Kikorea, furaha ya Kiukreni, furaha ya Wasyria, na furaha ya Queer/Trans.</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Ito ay hindi lamang para sa mga Black na tao. Ang ganitong kagalakan ay nangyayari sa ibang tao. Nagkaroon ako ng mga klase na may mga kritikal na masa ng iba pang mga mag-aaral na may parehong kultura. Ako ay naging masuwerte na nakaranas ng Filipino joy ng ilang beses, Korean joy, Ukrainian joy, Syrian joy, at Queer/Trans joy.</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Bu sadece siyahi insanlar için geçerli değil. Bu tür bir neşe başkalarıyla da yaşanır. Ortak kültürleri olan çok sayıda öğrenciyle derslere girdim. Filipinli neşesini, Koreli neşesini, Ukraynalı neşesini, Suriyeli neşesini ve Kuir/Trans neşesini defalarca deneyimleme şansına eriştim.</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Це стосується не лише темношкірих людей. Така радість трапляється з іншими людьми. У мене були заняття з критичною масою інших студентів, яких об'єднує спільна культура. Мені пощастило кілька разів відчувати радість філіппінців, корейців, українців, сирійців та квір/трансгендерів.</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Niềm vui này không chỉ dành riêng cho người da đen. Niềm vui này cũng đến với tất cả mọi người. Tôi đã từng học với rất nhiều học viên khác có cùng nền văn hóa. Tôi đã may mắn được trải nghiệm niềm vui của người Philippines, niềm vui của người Hàn Quốc, niềm vui của người Ukraine, niềm vui của người Syria, và niềm vui của người Queer/Trans.</a:t>
            </a:r>
            <a:endParaRPr sz="100">
              <a:solidFill>
                <a:srgbClr val="CACAC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5" name="Shape 275"/>
        <p:cNvGrpSpPr/>
        <p:nvPr/>
      </p:nvGrpSpPr>
      <p:grpSpPr>
        <a:xfrm>
          <a:off x="0" y="0"/>
          <a:ext cx="0" cy="0"/>
          <a:chOff x="0" y="0"/>
          <a:chExt cx="0" cy="0"/>
        </a:xfrm>
      </p:grpSpPr>
      <p:sp>
        <p:nvSpPr>
          <p:cNvPr descr="Translations" id="276" name="Google Shape;276;p50"/>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The most common effects are: </a:t>
            </a:r>
            <a:endParaRPr sz="4500">
              <a:solidFill>
                <a:srgbClr val="FFFFFF"/>
              </a:solidFill>
              <a:latin typeface="Oswald"/>
              <a:ea typeface="Oswald"/>
              <a:cs typeface="Oswald"/>
              <a:sym typeface="Oswald"/>
            </a:endParaRPr>
          </a:p>
          <a:p>
            <a:pPr indent="0" lvl="0" marL="0" rtl="0" algn="ctr">
              <a:spcBef>
                <a:spcPts val="0"/>
              </a:spcBef>
              <a:spcAft>
                <a:spcPts val="0"/>
              </a:spcAft>
              <a:buNone/>
            </a:pPr>
            <a:r>
              <a:t/>
            </a:r>
            <a:endParaRPr sz="21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2100">
                <a:solidFill>
                  <a:srgbClr val="CCCCCC"/>
                </a:solidFill>
                <a:latin typeface="Average"/>
                <a:ea typeface="Average"/>
                <a:cs typeface="Average"/>
                <a:sym typeface="Average"/>
              </a:rPr>
              <a:t>Being a little </a:t>
            </a:r>
            <a:r>
              <a:rPr b="1" lang="en" sz="2100">
                <a:solidFill>
                  <a:srgbClr val="FFFFFF"/>
                </a:solidFill>
                <a:latin typeface="Average"/>
                <a:ea typeface="Average"/>
                <a:cs typeface="Average"/>
                <a:sym typeface="Average"/>
              </a:rPr>
              <a:t>louder</a:t>
            </a:r>
            <a:r>
              <a:rPr lang="en" sz="2100">
                <a:solidFill>
                  <a:srgbClr val="CCCCCC"/>
                </a:solidFill>
                <a:latin typeface="Average"/>
                <a:ea typeface="Average"/>
                <a:cs typeface="Average"/>
                <a:sym typeface="Average"/>
              </a:rPr>
              <a:t>, students </a:t>
            </a:r>
            <a:r>
              <a:rPr b="1" lang="en" sz="2100">
                <a:solidFill>
                  <a:srgbClr val="FFFFFF"/>
                </a:solidFill>
                <a:latin typeface="Average"/>
                <a:ea typeface="Average"/>
                <a:cs typeface="Average"/>
                <a:sym typeface="Average"/>
              </a:rPr>
              <a:t>supporting</a:t>
            </a:r>
            <a:r>
              <a:rPr lang="en" sz="2100">
                <a:solidFill>
                  <a:srgbClr val="CCCCCC"/>
                </a:solidFill>
                <a:latin typeface="Average"/>
                <a:ea typeface="Average"/>
                <a:cs typeface="Average"/>
                <a:sym typeface="Average"/>
              </a:rPr>
              <a:t> and helping each other more, </a:t>
            </a:r>
            <a:r>
              <a:rPr b="1" lang="en" sz="2100">
                <a:solidFill>
                  <a:srgbClr val="FFFFFF"/>
                </a:solidFill>
                <a:latin typeface="Average"/>
                <a:ea typeface="Average"/>
                <a:cs typeface="Average"/>
                <a:sym typeface="Average"/>
              </a:rPr>
              <a:t>marks going up</a:t>
            </a:r>
            <a:r>
              <a:rPr lang="en" sz="2100">
                <a:solidFill>
                  <a:srgbClr val="CCCCCC"/>
                </a:solidFill>
                <a:latin typeface="Average"/>
                <a:ea typeface="Average"/>
                <a:cs typeface="Average"/>
                <a:sym typeface="Average"/>
              </a:rPr>
              <a:t>, being more able to handle </a:t>
            </a:r>
            <a:r>
              <a:rPr b="1" lang="en" sz="2100">
                <a:solidFill>
                  <a:srgbClr val="FFFFFF"/>
                </a:solidFill>
                <a:latin typeface="Average"/>
                <a:ea typeface="Average"/>
                <a:cs typeface="Average"/>
                <a:sym typeface="Average"/>
              </a:rPr>
              <a:t>challenges</a:t>
            </a:r>
            <a:r>
              <a:rPr lang="en" sz="2100">
                <a:solidFill>
                  <a:srgbClr val="CCCCCC"/>
                </a:solidFill>
                <a:latin typeface="Average"/>
                <a:ea typeface="Average"/>
                <a:cs typeface="Average"/>
                <a:sym typeface="Average"/>
              </a:rPr>
              <a:t>, </a:t>
            </a:r>
            <a:r>
              <a:rPr b="1" lang="en" sz="2100">
                <a:solidFill>
                  <a:srgbClr val="FFFFFF"/>
                </a:solidFill>
                <a:latin typeface="Average"/>
                <a:ea typeface="Average"/>
                <a:cs typeface="Average"/>
                <a:sym typeface="Average"/>
              </a:rPr>
              <a:t>contagious happiness</a:t>
            </a:r>
            <a:r>
              <a:rPr lang="en" sz="2100">
                <a:solidFill>
                  <a:srgbClr val="CCCCCC"/>
                </a:solidFill>
                <a:latin typeface="Average"/>
                <a:ea typeface="Average"/>
                <a:cs typeface="Average"/>
                <a:sym typeface="Average"/>
              </a:rPr>
              <a:t> that affects other groups, and sometimes spontaneous </a:t>
            </a:r>
            <a:r>
              <a:rPr b="1" lang="en" sz="2100">
                <a:solidFill>
                  <a:srgbClr val="FFFFFF"/>
                </a:solidFill>
                <a:latin typeface="Average"/>
                <a:ea typeface="Average"/>
                <a:cs typeface="Average"/>
                <a:sym typeface="Average"/>
              </a:rPr>
              <a:t>breakouts of music</a:t>
            </a:r>
            <a:r>
              <a:rPr lang="en" sz="2100">
                <a:solidFill>
                  <a:srgbClr val="CCCCCC"/>
                </a:solidFill>
                <a:latin typeface="Average"/>
                <a:ea typeface="Average"/>
                <a:cs typeface="Average"/>
                <a:sym typeface="Average"/>
              </a:rPr>
              <a:t> related to the culture, like K-pop or R &amp; B. </a:t>
            </a:r>
            <a:endParaRPr sz="2100">
              <a:solidFill>
                <a:srgbClr val="CCCCCC"/>
              </a:solidFill>
              <a:latin typeface="Average"/>
              <a:ea typeface="Average"/>
              <a:cs typeface="Average"/>
              <a:sym typeface="Average"/>
            </a:endParaRPr>
          </a:p>
        </p:txBody>
      </p:sp>
      <p:sp>
        <p:nvSpPr>
          <p:cNvPr descr="Translations" id="277" name="Google Shape;277;p50"/>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800">
                <a:solidFill>
                  <a:srgbClr val="AAAAAA"/>
                </a:solidFill>
                <a:latin typeface="Average"/>
                <a:ea typeface="Average"/>
                <a:cs typeface="Average"/>
                <a:sym typeface="Average"/>
              </a:rPr>
              <a:t>በጣም የተለመዱት ተፅዕኖዎች፡- ትንሽ መጮህ፣ ተማሪዎች መደጋገፍ እና መረዳዳት፣ ወደ ላይ መውጣት፣ ተግዳሮቶችን የበለጠ መቋቋም መቻል፣ ሌሎች ቡድኖችን የሚነካ ተላላፊ ደስታ እና አንዳንድ ጊዜ ከባህል ጋር የተገናኙ ሙዚቃዎች እንደ K-pop ወይም R &amp; B ያሉ ድንገተኛ ክስተቶች ናቸው።</a:t>
            </a:r>
            <a:endParaRPr sz="800">
              <a:solidFill>
                <a:srgbClr val="AAAAAA"/>
              </a:solidFill>
              <a:latin typeface="Average"/>
              <a:ea typeface="Average"/>
              <a:cs typeface="Average"/>
              <a:sym typeface="Average"/>
            </a:endParaRPr>
          </a:p>
          <a:p>
            <a:pPr indent="0" lvl="0" marL="0" rtl="1" algn="r">
              <a:spcBef>
                <a:spcPts val="0"/>
              </a:spcBef>
              <a:spcAft>
                <a:spcPts val="0"/>
              </a:spcAft>
              <a:buNone/>
            </a:pPr>
            <a:r>
              <a:rPr lang="en" sz="800">
                <a:solidFill>
                  <a:srgbClr val="AAAAAA"/>
                </a:solidFill>
                <a:latin typeface="Average"/>
                <a:ea typeface="Average"/>
                <a:cs typeface="Average"/>
                <a:sym typeface="Average"/>
              </a:rPr>
              <a:t>التأثيرات الأكثر شيوعًا هي: ارتفاع الصوت قليلاً، ودعم الطلاب ومساعدة بعضهم البعض بشكل أكبر، وارتفاع الدرجات، والقدرة على التعامل مع التحديات، والسعادة المعدية التي تؤثر على المجموعات الأخرى، وأحيانًا الانقطاعات العفوية للموسيقى المرتبطة بالثقافة، مثل K-pop أو R &amp; B.</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Els efectes més comuns són: sonar una mica més fort, els estudiants es donen més suport i s'ajuden més mútuament, pujar les notes, ser més capaços d'afrontar els reptes, una felicitat contagiosa que afecta altres grups i, de vegades, brots espontanis de música relacionada amb la cultura, com el K-pop o l'R&amp;B.</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最常见的效果是：声音更大一些，学生们互相支持和帮助更多，分数提高，更有能力应对挑战，快乐会感染其他群体，有时还会自发播放与文化相关的音乐，比如韩国流行音乐或 R&amp;B。</a:t>
            </a:r>
            <a:endParaRPr sz="800">
              <a:solidFill>
                <a:srgbClr val="AAAAAA"/>
              </a:solidFill>
              <a:latin typeface="Average"/>
              <a:ea typeface="Average"/>
              <a:cs typeface="Average"/>
              <a:sym typeface="Average"/>
            </a:endParaRPr>
          </a:p>
          <a:p>
            <a:pPr indent="0" lvl="0" marL="0" rtl="1" algn="r">
              <a:spcBef>
                <a:spcPts val="0"/>
              </a:spcBef>
              <a:spcAft>
                <a:spcPts val="0"/>
              </a:spcAft>
              <a:buNone/>
            </a:pPr>
            <a:r>
              <a:rPr lang="en" sz="800">
                <a:solidFill>
                  <a:srgbClr val="AAAAAA"/>
                </a:solidFill>
                <a:latin typeface="Average"/>
                <a:ea typeface="Average"/>
                <a:cs typeface="Average"/>
                <a:sym typeface="Average"/>
              </a:rPr>
              <a:t>رایج‌ترین اثرات عبارتند از: کمی پرسروصداتر شدن، حمایت و کمک بیشتر دانش‌آموزان به یکدیگر، بالا رفتن نمرات، توانایی بیشتر در مدیریت چالش‌ها، شادی مسری که بر گروه‌های دیگر تأثیر می‌گذارد، و گاهی اوقات علاقه‌ی خودجوش به موسیقی مرتبط با فرهنگ، مانند کی‌پاپ یا آر اند بی.</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सबसे आम प्रभाव हैं: थोड़ा अधिक जोर से बोलना, छात्रों का एक-दूसरे को अधिक सहयोग देना और मदद करना, अंकों में वृद्धि होना, चुनौतियों से निपटने में अधिक सक्षम होना, संक्रामक खुशी जो अन्य समूहों को प्रभावित करती है, और कभी-कभी संस्कृति से संबंधित संगीत का स्वतःस्फूर्त प्रसार, जैसे के-पॉप या आर एंड बी।</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最も一般的な効果は、声が少し大きくなる、生徒が互いにサポートし助け合うことが増える、成績が上がる、課題に対処できるようになる、他のグループに影響を与える幸福感が伝染する、KポップやR＆Bなど、文化に関連した音楽が自然発生的に流行るなどです。</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가장 흔한 효과는 다음과 같습니다. 조금 더 큰 소리가 나고, 학생들이 서로를 더 많이 지원하고 돕고, 점수가 올라가고, 도전에 더 잘 대처하고, 다른 그룹에 영향을 미치는 전염성 있는 행복감을 느끼고, 때로는 K-pop이나 R&amp;B와 같은 문화와 관련된 음악이 자연스럽게 터져 나오기도 합니다.</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Bandorên herî gelemperî ev in: Dengê hinekî bilindtir, piştgiriya û alîkariya hev a xwendekaran ji hev re, bilindbûna notan, şiyana çareserkirina pirsgirêkan, kêfxweşiya vegirtî ku bandorê li komên din dike, û carinan derketinên ji nişka ve yên muzîkê yên bi çandê ve girêdayî, mîna K-pop an R&amp;B.</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Os efeitos mais comuns são: ser um pouco mais barulhento, alunos apoiando e ajudando uns aos outros mais, notas aumentando, sendo mais capazes de lidar com desafios, felicidade contagiante que afeta outros grupos e, às vezes, surtos espontâneos de músicas relacionadas à cultura, como K-pop ou R&amp;B.</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ਸਭ ਤੋਂ ਆਮ ਪ੍ਰਭਾਵ ਹਨ: ਥੋੜ੍ਹਾ ਉੱਚਾ ਹੋਣਾ, ਵਿਦਿਆਰਥੀਆਂ ਦਾ ਇੱਕ ਦੂਜੇ ਦਾ ਸਮਰਥਨ ਕਰਨਾ ਅਤੇ ਇੱਕ ਦੂਜੇ ਦੀ ਮਦਦ ਕਰਨਾ, ਅੰਕ ਵਧਣਾ, ਚੁਣੌਤੀਆਂ ਦਾ ਸਾਹਮਣਾ ਕਰਨ ਦੇ ਵਧੇਰੇ ਯੋਗ ਹੋਣਾ, ਛੂਤ ਵਾਲੀ ਖੁਸ਼ੀ ਜੋ ਦੂਜੇ ਸਮੂਹਾਂ ਨੂੰ ਪ੍ਰਭਾਵਿਤ ਕਰਦੀ ਹੈ, ਅਤੇ ਕਈ ਵਾਰ ਸੱਭਿਆਚਾਰ ਨਾਲ ਸਬੰਧਤ ਸੰਗੀਤ, ਜਿਵੇਂ ਕਿ ਕੇ-ਪੌਪ ਜਾਂ ਆਰ ਐਂਡ ਬੀ, ਦਾ ਸਵੈ-ਇੱਛਾ ਨਾਲ ਪ੍ਰਸਾਰ।</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Наиболее распространенные эффекты: повышение уровня шума, учащиеся больше поддерживают и помогают друг другу, повышение оценок, большая способность справляться с трудностями, заразительная радость, которая распространяется на другие группы, а иногда и спонтанные всплески музыки, связанной с культурой, например, K-pop или R&amp;B.</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Saamaynta ugu badan ayaa ah: Inaad wax yar ka dhawaajiso, ardaydu way is taageeraan oo is caawiyaan wax badan, calaamadeeyaan kor u kaca, awood u yeelashada caqabadaha, farxadda la kala qaado ee saameeya kooxaha kale, iyo mararka qaarkood jabka muusiga ee la xidhiidha dhaqanka, sida K-pop ama R &amp; B.</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Los efectos más comunes son: ser un poco más ruidosos, estudiantes que se apoyan y ayudan más entre sí, notas que suben, ser más capaces de manejar desafíos, felicidad contagiosa que afecta a otros grupos y, a veces, brotes espontáneos de música relacionada con la cultura, como el K-pop o el R &amp; B.</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Athari zinazojulikana zaidi ni: Kwa sauti kubwa zaidi, wanafunzi kusaidiana na kusaidiana zaidi, alama kupanda, kuwa na uwezo zaidi wa kukabiliana na changamoto, furaha inayoambukiza ambayo huathiri vikundi vingine, na wakati mwingine milipuko ya moja kwa moja ya muziki unaohusiana na utamaduni, kama vile K-pop au R &amp; B.</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Ang pinakakaraniwang epekto ay: Ang pagiging mas maingay nang kaunti, ang mga mag-aaral na sumusuporta at nagtutulungan sa isa't isa nang higit pa, nagmamarka ng pagtaas, ang pagiging mas makayanan ang mga hamon, nakakahawang kaligayahan na nakakaapekto sa iba pang mga grupo, at kung minsan ay kusang mga breakout ng musika na nauugnay sa kultura, tulad ng K-pop o R &amp; B.</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En yaygın etkiler şunlardır: Biraz daha yüksek ses, öğrencilerin birbirlerine daha fazla destek ve yardım etmesi, notların yükselmesi, zorluklarla daha iyi başa çıkabilme, diğer grupları da etkileyen bulaşıcı bir mutluluk ve bazen K-pop veya R&amp;B gibi kültüre ait müziklerin spontane bir şekilde ortaya çıkması.</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Найпоширеніші наслідки: трохи голосніша робота, більше підтримки та допомоги один одному з боку учнів, підвищення оцінок, краща здатність справлятися з викликами, заразливе щастя, яке впливає на інші групи, а іноді й спонтанні спалахи музики, пов’язаної з культурою, як-от K-pop або R&amp;B.</a:t>
            </a:r>
            <a:endParaRPr sz="800">
              <a:solidFill>
                <a:srgbClr val="AAAAAA"/>
              </a:solidFill>
              <a:latin typeface="Average"/>
              <a:ea typeface="Average"/>
              <a:cs typeface="Average"/>
              <a:sym typeface="Average"/>
            </a:endParaRPr>
          </a:p>
          <a:p>
            <a:pPr indent="0" lvl="0" marL="0" rtl="0" algn="l">
              <a:spcBef>
                <a:spcPts val="0"/>
              </a:spcBef>
              <a:spcAft>
                <a:spcPts val="0"/>
              </a:spcAft>
              <a:buNone/>
            </a:pPr>
            <a:r>
              <a:rPr lang="en" sz="800">
                <a:solidFill>
                  <a:srgbClr val="AAAAAA"/>
                </a:solidFill>
                <a:latin typeface="Average"/>
                <a:ea typeface="Average"/>
                <a:cs typeface="Average"/>
                <a:sym typeface="Average"/>
              </a:rPr>
              <a:t>Những tác động phổ biến nhất là: Trở nên ồn ào hơn một chút, học sinh hỗ trợ và giúp đỡ lẫn nhau nhiều hơn, điểm số tăng lên, có khả năng xử lý thử thách tốt hơn, niềm hạnh phúc lan tỏa đến các nhóm khác và đôi khi là sự bùng nổ tự phát của âm nhạc liên quan đến văn hóa, như K-pop hoặc R&amp;B.</a:t>
            </a:r>
            <a:endParaRPr sz="700">
              <a:solidFill>
                <a:srgbClr val="CACACA"/>
              </a:solidFill>
              <a:latin typeface="Average"/>
              <a:ea typeface="Average"/>
              <a:cs typeface="Average"/>
              <a:sym typeface="Averag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81" name="Shape 281"/>
        <p:cNvGrpSpPr/>
        <p:nvPr/>
      </p:nvGrpSpPr>
      <p:grpSpPr>
        <a:xfrm>
          <a:off x="0" y="0"/>
          <a:ext cx="0" cy="0"/>
          <a:chOff x="0" y="0"/>
          <a:chExt cx="0" cy="0"/>
        </a:xfrm>
      </p:grpSpPr>
      <p:sp>
        <p:nvSpPr>
          <p:cNvPr descr="Translations" id="282" name="Google Shape;282;p51"/>
          <p:cNvSpPr txBox="1"/>
          <p:nvPr/>
        </p:nvSpPr>
        <p:spPr>
          <a:xfrm>
            <a:off x="0" y="0"/>
            <a:ext cx="2286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4400">
                <a:solidFill>
                  <a:srgbClr val="FFFFFF"/>
                </a:solidFill>
                <a:latin typeface="Oswald"/>
                <a:ea typeface="Oswald"/>
                <a:cs typeface="Oswald"/>
                <a:sym typeface="Oswald"/>
              </a:rPr>
              <a:t>It is NOT exclusive: </a:t>
            </a:r>
            <a:endParaRPr sz="44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2000">
              <a:solidFill>
                <a:srgbClr val="CCCCCC"/>
              </a:solidFill>
              <a:latin typeface="Average"/>
              <a:ea typeface="Average"/>
              <a:cs typeface="Average"/>
              <a:sym typeface="Average"/>
            </a:endParaRPr>
          </a:p>
          <a:p>
            <a:pPr indent="0" lvl="0" marL="0" marR="0" rtl="0" algn="ctr">
              <a:lnSpc>
                <a:spcPct val="100000"/>
              </a:lnSpc>
              <a:spcBef>
                <a:spcPts val="0"/>
              </a:spcBef>
              <a:spcAft>
                <a:spcPts val="0"/>
              </a:spcAft>
              <a:buNone/>
            </a:pPr>
            <a:r>
              <a:rPr lang="en" sz="2000">
                <a:solidFill>
                  <a:srgbClr val="CCCCCC"/>
                </a:solidFill>
                <a:latin typeface="Average"/>
                <a:ea typeface="Average"/>
                <a:cs typeface="Average"/>
                <a:sym typeface="Average"/>
              </a:rPr>
              <a:t>I have NEVER taught a group of joyful Black people who did not include people different from them. </a:t>
            </a:r>
            <a:endParaRPr sz="2000">
              <a:solidFill>
                <a:srgbClr val="CCCCCC"/>
              </a:solidFill>
              <a:latin typeface="Average"/>
              <a:ea typeface="Average"/>
              <a:cs typeface="Average"/>
              <a:sym typeface="Average"/>
            </a:endParaRPr>
          </a:p>
          <a:p>
            <a:pPr indent="0" lvl="0" marL="0" marR="0" rtl="0" algn="ctr">
              <a:lnSpc>
                <a:spcPct val="100000"/>
              </a:lnSpc>
              <a:spcBef>
                <a:spcPts val="0"/>
              </a:spcBef>
              <a:spcAft>
                <a:spcPts val="0"/>
              </a:spcAft>
              <a:buNone/>
            </a:pPr>
            <a:r>
              <a:t/>
            </a:r>
            <a:endParaRPr sz="2000">
              <a:solidFill>
                <a:srgbClr val="CCCCCC"/>
              </a:solidFill>
              <a:latin typeface="Average"/>
              <a:ea typeface="Average"/>
              <a:cs typeface="Average"/>
              <a:sym typeface="Average"/>
            </a:endParaRPr>
          </a:p>
          <a:p>
            <a:pPr indent="0" lvl="0" marL="0" marR="0" rtl="0" algn="ctr">
              <a:lnSpc>
                <a:spcPct val="100000"/>
              </a:lnSpc>
              <a:spcBef>
                <a:spcPts val="0"/>
              </a:spcBef>
              <a:spcAft>
                <a:spcPts val="0"/>
              </a:spcAft>
              <a:buNone/>
            </a:pPr>
            <a:r>
              <a:rPr lang="en" sz="2000">
                <a:solidFill>
                  <a:srgbClr val="CCCCCC"/>
                </a:solidFill>
                <a:latin typeface="Average"/>
                <a:ea typeface="Average"/>
                <a:cs typeface="Average"/>
                <a:sym typeface="Average"/>
              </a:rPr>
              <a:t>Same thing with joyful Filipino people, Ukrainians, Trans people, etc. </a:t>
            </a:r>
            <a:endParaRPr sz="2000">
              <a:solidFill>
                <a:srgbClr val="CCCCCC"/>
              </a:solidFill>
              <a:latin typeface="Average"/>
              <a:ea typeface="Average"/>
              <a:cs typeface="Average"/>
              <a:sym typeface="Average"/>
            </a:endParaRPr>
          </a:p>
        </p:txBody>
      </p:sp>
      <p:sp>
        <p:nvSpPr>
          <p:cNvPr descr="Translations" id="283" name="Google Shape;283;p51"/>
          <p:cNvSpPr txBox="1"/>
          <p:nvPr/>
        </p:nvSpPr>
        <p:spPr>
          <a:xfrm>
            <a:off x="2286000" y="0"/>
            <a:ext cx="6858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ብቻውን አይደለም፡ ደስተኛ የሆኑ ጥቁር ሰዎችን ከእነሱ የተለየ ሰዎችን ያላካተተ ቡድን አስተምሬ አላውቅም። ደስተኛ ከሆኑ የፊሊፒንስ ሰዎች፣ ዩክሬናውያን፣ ትራንስ ሰዎች፣ ወዘተ ጋር ተመሳሳይ ነገር።</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ليس الأمر حصريًا: لم أُدرِّس قط مجموعة من السود المبتهجين الذين لم يضموا أشخاصًا مختلفين عنهم. الأمر نفسه ينطبق على الفلبينيين المبتهجين، والأوكرانيين، والمتحولين جنسيًا، وغيرهم.</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NO és exclusiu: MAI he ensenyat a un grup de persones negres alegres que no inclogués persones diferents d'elles. El mateix passa amb els filipins, ucraïnesos, persones trans, etc. que són alegres.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这不是排他性的：我从来没有教过一群快乐的黑人，却不接纳与他们不同的人。同样的道理也适用于快乐的菲律宾人、乌克兰人、跨性别者等等。</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این منحصر به فرد نیست: من هرگز به گروهی از سیاه‌پوستان شاد که افراد متفاوت از خودشان را در نظر نگرفته‌اند، آموزش نداده‌ام. همین امر در مورد مردم شاد فیلیپینی، اوکراینی، ترنس‌ها و غیره نیز صدق می‌کند.</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यह कोई अपवाद नहीं है: मैंने कभी भी खुशमिजाज़ अश्वेत लोगों के ऐसे समूह को नहीं पढ़ाया जिसमें उनसे अलग लोग शामिल न हों। यही बात खुशमिजाज़ फ़िलिपीनो, यूक्रेनियन, ट्रांस लोगों आदि के साथ भी लागू होती 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排他的ではありません。私は、自分とは異なる人々を含んだ、陽気な黒人のグループを指導したことは一度もありません。陽気なフィリピン人、ウクライナ人、トランスジェンダーの人々などについても同様です。</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배타적인 것이 아닙니다. 저는 자신과 다른 사람들을 포함하지 않은 쾌활한 흑인 그룹을 가르친 적이 단 한 번도 없습니다. 쾌활한 필리핀인, 우크라이나인, 트랜스젠더 등도 마찬가지입니다.</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Ew ne taybet e: Min QET fêrî komeke reşikên kêfxweş nekiriye ku mirovên ji wan cuda tê de nebin. Eynî tişt ji bo mirovên kêfxweş ên Fîlîpînî, Ukraynî, kesên trans, û hwd.</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NÃO é exclusivo: NUNCA ensinei um grupo de pessoas negras alegres que não incluísse pessoas diferentes delas. O mesmo vale para filipinos alegres, ucranianos, pessoas trans, etc.</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ਇਹ ਨਿਵੇਕਲਾ ਨਹੀਂ ਹੈ: ਮੈਂ ਕਦੇ ਵੀ ਖੁਸ਼ਹਾਲ ਕਾਲੇ ਲੋਕਾਂ ਦੇ ਇੱਕ ਸਮੂਹ ਨੂੰ ਨਹੀਂ ਸਿਖਾਇਆ ਜਿਸ ਵਿੱਚ ਉਨ੍ਹਾਂ ਤੋਂ ਵੱਖਰੇ ਲੋਕਾਂ ਨੂੰ ਸ਼ਾਮਲ ਨਾ ਕੀਤਾ ਗਿਆ ਹੋਵੇ। ਖੁਸ਼ਹਾਲ ਫਿਲੀਪੀਨੋ ਲੋਕਾਂ, ਯੂਕਰੇਨੀਅਨਾਂ, ਟ੍ਰਾਂਸ ਲੋਕਾਂ, ਆਦਿ ਨਾਲ ਵੀ ਇਹੀ ਗੱਲ 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Это НЕ исключительно: я НИКОГДА не обучал группу жизнерадостных чернокожих, где не было бы людей, отличающихся от них. То же самое с жизнерадостными филиппинцами, украинцами, трансгендерами и т.д.</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Ma aha mid gaar ah: Weligay ma barin koox dad madow ah oo faraxsan oo aan ku jirin dad iyaga ka duwan. Wax la mid ah dadka Filibiin ee faraxsan, Yukreeniyaan, dadka Trans, iwm.</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No es excluyente: NUNCA he enseñado a un grupo de personas negras alegres que no incluyera a personas diferentes. Lo mismo ocurre con las personas filipinas, ucranianas, trans, etc., que son alegres.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SI KIPEKEE: SIJAWAHI kufundisha kikundi cha Watu Weusi wenye furaha ambao hawakujumuisha watu tofauti nao. Jambo lile lile kwa watu wa Ufilipino wenye furaha, Waukraine, watu wa Trans, n.k.</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Ito ay HINDI eksklusibo: HINDI ako nagturo ng isang grupo ng mga masasayang Black na tao na hindi kasama ang mga taong naiiba sa kanila. Parehong bagay sa mga masasayang Pilipino, Ukrainians, Trans people, atbp.</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Bu durum kesinlikle özel değil: Hiçbir zaman kendilerinden farklı insanları dahil etmeyen neşeli bir Siyah grubuna ders vermedim. Aynı şey neşeli Filipinliler, Ukraynalılar, Trans bireyler vb. için de geçerli.</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Це НЕ ексклюзивно: я НІКОЛИ не навчав групу радісних темношкірих людей, до якої не входили б люди, відмінні від них. Те саме стосується радісних філіппінців, українців, трансгендерних людей тощо.</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Điều này KHÔNG mang tính loại trừ: Tôi CHƯA BAO GIỜ dạy một nhóm người da đen vui vẻ mà không bao gồm những người khác biệt với họ. Điều tương tự cũng xảy ra với người Philippines, người Ukraine, người chuyển giới, v.v.</a:t>
            </a:r>
            <a:endParaRPr sz="900">
              <a:solidFill>
                <a:srgbClr val="CACACA"/>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87" name="Shape 287"/>
        <p:cNvGrpSpPr/>
        <p:nvPr/>
      </p:nvGrpSpPr>
      <p:grpSpPr>
        <a:xfrm>
          <a:off x="0" y="0"/>
          <a:ext cx="0" cy="0"/>
          <a:chOff x="0" y="0"/>
          <a:chExt cx="0" cy="0"/>
        </a:xfrm>
      </p:grpSpPr>
      <p:sp>
        <p:nvSpPr>
          <p:cNvPr descr="Translations" id="288" name="Google Shape;288;p52"/>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Being joyful with people like you does NOT lead to behaviour problems.</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800">
                <a:solidFill>
                  <a:srgbClr val="FFFFFF"/>
                </a:solidFill>
                <a:latin typeface="Oswald"/>
                <a:ea typeface="Oswald"/>
                <a:cs typeface="Oswald"/>
                <a:sym typeface="Oswald"/>
              </a:rPr>
              <a:t> </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2400">
              <a:solidFill>
                <a:srgbClr val="CCCCCC"/>
              </a:solidFill>
              <a:latin typeface="Average"/>
              <a:ea typeface="Average"/>
              <a:cs typeface="Average"/>
              <a:sym typeface="Average"/>
            </a:endParaRPr>
          </a:p>
          <a:p>
            <a:pPr indent="0" lvl="0" marL="0" rtl="0" algn="ctr">
              <a:spcBef>
                <a:spcPts val="0"/>
              </a:spcBef>
              <a:spcAft>
                <a:spcPts val="0"/>
              </a:spcAft>
              <a:buNone/>
            </a:pPr>
            <a:r>
              <a:rPr lang="en" sz="2400">
                <a:solidFill>
                  <a:srgbClr val="CCCCCC"/>
                </a:solidFill>
                <a:latin typeface="Average"/>
                <a:ea typeface="Average"/>
                <a:cs typeface="Average"/>
                <a:sym typeface="Average"/>
              </a:rPr>
              <a:t>That is something </a:t>
            </a:r>
            <a:r>
              <a:rPr b="1" lang="en" sz="2400">
                <a:solidFill>
                  <a:srgbClr val="FFFFFF"/>
                </a:solidFill>
                <a:latin typeface="Average"/>
                <a:ea typeface="Average"/>
                <a:cs typeface="Average"/>
                <a:sym typeface="Average"/>
              </a:rPr>
              <a:t>different</a:t>
            </a:r>
            <a:r>
              <a:rPr lang="en" sz="2400">
                <a:solidFill>
                  <a:srgbClr val="CCCCCC"/>
                </a:solidFill>
                <a:latin typeface="Average"/>
                <a:ea typeface="Average"/>
                <a:cs typeface="Average"/>
                <a:sym typeface="Average"/>
              </a:rPr>
              <a:t>. </a:t>
            </a:r>
            <a:endParaRPr sz="2400">
              <a:solidFill>
                <a:srgbClr val="CCCCCC"/>
              </a:solidFill>
              <a:latin typeface="Average"/>
              <a:ea typeface="Average"/>
              <a:cs typeface="Average"/>
              <a:sym typeface="Average"/>
            </a:endParaRPr>
          </a:p>
        </p:txBody>
      </p:sp>
      <p:sp>
        <p:nvSpPr>
          <p:cNvPr descr="Translations" id="289" name="Google Shape;289;p52"/>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እንደ እርስዎ ካሉ ሰዎች ጋር ደስተኛ መሆን ወደ ባህሪ ችግር አይመራም። ያ የተለየ ነገር ነው።</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إن الشعور بالسعادة مع أشخاص مثلك لا يؤدي إلى مشاكل سلوكية. هذا أمر مختلف.</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Estar alegre amb gent com tu no porta a problemes de comportament. Això és una altra cosa.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和你这样的人在一起快乐并不会导致行为问题。那是另一回事。</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شاد بودن با افرادی مثل شما منجر به مشکلات رفتاری نمی‌شود. این چیز متفاوتی است.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अपने जैसे लोगों के साथ खुश रहने से व्यवहार संबंधी समस्याएँ पैदा नहीं होतीं। यह एक अलग बात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あなたのような人たちと楽しく過ごしても、行動上の問題につながるわけではありません。それは別の話です。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당신과 같은 사람들과 함께 즐거운 시간을 보내는 것이 행동 문제로 이어지지는 않습니다. 그건 다른 문제입니다.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Dilşadbûn bi mirovên wek te re nabe sedema pirsgirêkên reftariyê. Ew tiştekî cuda ye.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Estar alegre com pessoas como você não leva a problemas de comportamento. Isso é algo diferente.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ਵਰਗੇ ਲੋਕਾਂ ਨਾਲ ਖੁਸ਼ ਰਹਿਣ ਨਾਲ ਵਿਵਹਾਰ ਸੰਬੰਧੀ ਸਮੱਸਿਆਵਾਂ ਨਹੀਂ ਹੁੰਦੀਆਂ। ਇਹ ਕੁਝ ਵੱਖਰੀ ਗੱਲ 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Радость от общения с такими людьми, как ты, не приводит к проблемам с поведением. Это нечто другое.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Inaad ku faraxdo dadka adiga oo kale ah ma keento dhibaatooyin xagga dhaqanka ah. Taasi waa wax ka duwan.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Estar alegre con gente como tú no te lleva a problemas de comportamiento. Eso es algo diferente.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Kuwa na furaha na watu kama wewe hakusababishi shida za tabia. Hiyo ni kitu tofauti.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Ang pagiging masaya sa mga taong katulad mo ay hindi humahantong sa mga problema sa pag-uugali. Iyon ay isang bagay na naiiba.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Senin gibi insanlarla mutlu olmak davranış bozukluğuna yol açmıyor. Bu ayrı bir şey.</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Радість з такими людьми, як ви, не призводить до проблем з поведінкою. Це дещо інше.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Việc vui vẻ với những người như bạn không dẫn đến vấn đề về hành vi. Đó là chuyện khác.</a:t>
            </a:r>
            <a:endParaRPr sz="1600">
              <a:solidFill>
                <a:srgbClr val="CACACA"/>
              </a:solidFill>
              <a:latin typeface="Average"/>
              <a:ea typeface="Average"/>
              <a:cs typeface="Average"/>
              <a:sym typeface="Averag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descr="Title" id="294" name="Google Shape;294;p53"/>
          <p:cNvSpPr txBox="1"/>
          <p:nvPr/>
        </p:nvSpPr>
        <p:spPr>
          <a:xfrm>
            <a:off x="0" y="259050"/>
            <a:ext cx="9144000" cy="1383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Idea development examples for the painting project</a:t>
            </a:r>
            <a:endParaRPr sz="1600">
              <a:solidFill>
                <a:srgbClr val="AAAAAA"/>
              </a:solidFill>
              <a:latin typeface="Average"/>
              <a:ea typeface="Average"/>
              <a:cs typeface="Average"/>
              <a:sym typeface="Average"/>
            </a:endParaRPr>
          </a:p>
        </p:txBody>
      </p:sp>
      <p:sp>
        <p:nvSpPr>
          <p:cNvPr descr="Translations" id="295" name="Google Shape;295;p53"/>
          <p:cNvSpPr txBox="1"/>
          <p:nvPr/>
        </p:nvSpPr>
        <p:spPr>
          <a:xfrm>
            <a:off x="0" y="1642950"/>
            <a:ext cx="9144000" cy="4755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AAAAAA"/>
                </a:solidFill>
                <a:latin typeface="Average"/>
                <a:ea typeface="Average"/>
                <a:cs typeface="Average"/>
                <a:sym typeface="Average"/>
              </a:rPr>
              <a:t>ለሥዕል ፕሮጀክቱ የሃሳብ ልማት ምሳሌዎች</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أمثلة على تطوير الأفكار لمشروع الرسم</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Exemples de desenvolupament d'idees per a un projecte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绘画项目创意开发示例</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نمونه‌هایی از توسعه ایده برای پروژه نقاشی</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पेंटिंग परियोजना के लिए विचार विकास के उदाहरण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塗装プロジェクトのアイデア開発例</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페인팅 프로젝트를 위한 아이디어 개발 사례</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Nimûneyên pêşxistina ramanan ji bo projeya boyaxkirinê</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Exemplos de desenvolvimento de ideias para o projeto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ਪੇਂਟਿੰਗ ਪ੍ਰੋਜੈਕਟ ਲਈ ਵਿਚਾਰ ਵਿਕਾਸ ਦੀਆਂ ਉਦਾਹਰਣਾਂ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Примеры развития идеи для проекта покраски</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Tusaalooyinka horumarinta fikradda mashruuca rinjiyeynta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Ejemplos de desarrollo de ideas para el proyecto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Mifano ya maendeleo ya wazo kwa mradi wa uchoraji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Mga halimbawa ng pagbuo ng ideya para sa proyekto ng pagpipinta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Resim projesi için fikir geliştirme örnekleri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Приклади розвитку ідей для проєкту з малювання</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Ví dụ về phát triển ý tưởng cho dự án sơn</a:t>
            </a:r>
            <a:endParaRPr sz="4300">
              <a:solidFill>
                <a:srgbClr val="CACACA"/>
              </a:solidFill>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descr="Title" id="300" name="Google Shape;300;p54"/>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500">
                <a:solidFill>
                  <a:srgbClr val="FFFFFF"/>
                </a:solidFill>
                <a:latin typeface="Oswald"/>
                <a:ea typeface="Oswald"/>
                <a:cs typeface="Oswald"/>
                <a:sym typeface="Oswald"/>
              </a:rPr>
              <a:t>You should have collected all your photos </a:t>
            </a:r>
            <a:br>
              <a:rPr lang="en" sz="5500">
                <a:solidFill>
                  <a:srgbClr val="FFFFFF"/>
                </a:solidFill>
                <a:latin typeface="Oswald"/>
                <a:ea typeface="Oswald"/>
                <a:cs typeface="Oswald"/>
                <a:sym typeface="Oswald"/>
              </a:rPr>
            </a:br>
            <a:r>
              <a:rPr lang="en" sz="5500">
                <a:solidFill>
                  <a:srgbClr val="FFFFFF"/>
                </a:solidFill>
                <a:latin typeface="Oswald"/>
                <a:ea typeface="Oswald"/>
                <a:cs typeface="Oswald"/>
                <a:sym typeface="Oswald"/>
              </a:rPr>
              <a:t>by the </a:t>
            </a:r>
            <a:r>
              <a:rPr lang="en" sz="5500">
                <a:solidFill>
                  <a:srgbClr val="00FF00"/>
                </a:solidFill>
                <a:latin typeface="Oswald"/>
                <a:ea typeface="Oswald"/>
                <a:cs typeface="Oswald"/>
                <a:sym typeface="Oswald"/>
              </a:rPr>
              <a:t>end of today’s class</a:t>
            </a:r>
            <a:endParaRPr sz="3700">
              <a:solidFill>
                <a:srgbClr val="B7B7B7"/>
              </a:solidFill>
              <a:latin typeface="Average"/>
              <a:ea typeface="Average"/>
              <a:cs typeface="Average"/>
              <a:sym typeface="Average"/>
            </a:endParaRPr>
          </a:p>
        </p:txBody>
      </p:sp>
      <p:sp>
        <p:nvSpPr>
          <p:cNvPr descr="Translations" id="301" name="Google Shape;301;p54"/>
          <p:cNvSpPr txBox="1"/>
          <p:nvPr/>
        </p:nvSpPr>
        <p:spPr>
          <a:xfrm>
            <a:off x="3657600" y="15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450">
                <a:solidFill>
                  <a:srgbClr val="AAAAAA"/>
                </a:solidFill>
                <a:latin typeface="Average"/>
                <a:ea typeface="Average"/>
                <a:cs typeface="Average"/>
                <a:sym typeface="Average"/>
              </a:rPr>
              <a:t>የዛሬው ክፍል መጨረሻ ላይ ሁሉንም ፎቶዎችህን መሰብሰብ ነበረብህ</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 sz="1450">
                <a:solidFill>
                  <a:srgbClr val="AAAAAA"/>
                </a:solidFill>
                <a:latin typeface="Average"/>
                <a:ea typeface="Average"/>
                <a:cs typeface="Average"/>
                <a:sym typeface="Average"/>
              </a:rPr>
              <a:t>يجب أن تكون قد جمعت كل صورك بحلول نهاية درس اليوم</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Hauries d'haver recollit totes les teves fotos al final de la classe d'avui.</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你应该在今天的课程结束前收集好所有照片</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 sz="1450">
                <a:solidFill>
                  <a:srgbClr val="AAAAAA"/>
                </a:solidFill>
                <a:latin typeface="Average"/>
                <a:ea typeface="Average"/>
                <a:cs typeface="Average"/>
                <a:sym typeface="Average"/>
              </a:rPr>
              <a:t>شما باید تا پایان کلاس امروز تمام عکس‌هایتان را جمع‌آوری کرده باشید.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आज की कक्षा के अंत तक आपको अपनी सभी तस्वीरें एकत्र कर लेनी चाहिए थीं</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今日の授業の終わりまでに、すべての写真を集めておく必要があります</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오늘 수업이 끝날 때까지 모든 사진을 모아야 합니다.</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Divê heta dawiya dersa îro te hemû wêneyên xwe berhev kiribin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Você deve ter coletado todas as suas fotos até o final da aula de hoje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ਤੁਹਾਨੂੰ ਅੱਜ ਦੀ ਕਲਾਸ ਦੇ ਅੰਤ ਤੱਕ ਆਪਣੀਆਂ ਸਾਰੀਆਂ ਫੋਟੋਆਂ ਇਕੱਠੀਆਂ ਕਰ ਲੈਣੀਆਂ ਚਾਹੀਦੀਆਂ ਸਨ।</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Вы должны были собрать все свои фотографии к концу сегодняшнего занятия.</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Waxay ahayd inaad soo ururisay dhammaan sawiradaada dhammaadka fasalka maanta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Deberías haber recopilado todas tus fotos al final de la clase de hoy.</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Unapaswa kuwa umekusanya picha zako zote kufikia mwisho wa darasa la leo</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Dapat ay nakolekta mo na ang lahat ng iyong mga larawan sa pagtatapos ng klase ngayon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Bugünkü dersin sonunda tüm fotoğraflarınızı toplamış olmalısınız</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Ви мали б зібрати всі свої фотографії до кінця сьогоднішнього заняття.</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Bạn nên thu thập tất cả các bức ảnh của mình vào cuối buổi học hôm nay</a:t>
            </a:r>
            <a:endParaRPr sz="145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descr="Translations" id="306" name="Google Shape;306;p55"/>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307" name="Google Shape;307;p55"/>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308" name="Google Shape;308;p5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Advait Abhilash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Malak Al Mohamad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Zi'aez Allison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Peter Azhagiri	1</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Covenant Bassey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Matthew Bowdridge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Gabriel Carvalho Cardoso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Ken Colin Declaro	1</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Autumn DeGiobbi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Adella Finnamore</a:t>
            </a:r>
            <a:r>
              <a:rPr lang="en" sz="1500">
                <a:solidFill>
                  <a:srgbClr val="AAAAAA"/>
                </a:solidFill>
                <a:latin typeface="Average"/>
                <a:ea typeface="Average"/>
                <a:cs typeface="Average"/>
                <a:sym typeface="Average"/>
              </a:rPr>
              <a: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Margo Flynn	1</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Kieran Forbes-Tan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Ronan Furlong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Maurice Grant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Hala Khalaf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Tinevimbo Makura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Keyan McCormack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Harrison Morash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Lam Giang Nguyen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Bayden Noble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Zyaira Owen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Harmony Parker-Paul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Arad Ranjbar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Ryan Rice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Mila Sahmarani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Yejun Shin	1</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Hayden Theriault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Bianca Thompson-Hill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Ayla Williams	6</a:t>
            </a:r>
            <a:endParaRPr sz="1500">
              <a:solidFill>
                <a:srgbClr val="AAAAA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descr="Translations" id="313" name="Google Shape;313;p56"/>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314" name="Google Shape;314;p56"/>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315" name="Google Shape;315;p5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AAAAAA"/>
                </a:solidFill>
                <a:latin typeface="Average"/>
                <a:ea typeface="Average"/>
                <a:cs typeface="Average"/>
                <a:sym typeface="Average"/>
              </a:rPr>
              <a:t>Amran Abdihakim Hirsi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Tanade Adan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Arisha Ashrafee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Stephanie Bosch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Anton Boubnov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Masume Caferi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Kilian Cheel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Seth Cogswell	7</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Alex Fahie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Lochie Forde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Sam Gomez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Colton Hall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Hazel Hickcox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Issabella Irvine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Lillian Johnson Majok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Robert Kelly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Taeyul Kim	5</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300">
                <a:solidFill>
                  <a:srgbClr val="AAAAAA"/>
                </a:solidFill>
                <a:latin typeface="Average"/>
                <a:ea typeface="Average"/>
                <a:cs typeface="Average"/>
                <a:sym typeface="Average"/>
              </a:rPr>
              <a:t>Jonathon Koslowski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Matt Leclair	3</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300">
                <a:solidFill>
                  <a:srgbClr val="AAAAAA"/>
                </a:solidFill>
                <a:latin typeface="Average"/>
                <a:ea typeface="Average"/>
                <a:cs typeface="Average"/>
                <a:sym typeface="Average"/>
              </a:rPr>
              <a:t>Libby Lim	6</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Stella Mansfield-Borden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300">
                <a:solidFill>
                  <a:srgbClr val="AAAAAA"/>
                </a:solidFill>
                <a:latin typeface="Average"/>
                <a:ea typeface="Average"/>
                <a:cs typeface="Average"/>
                <a:sym typeface="Average"/>
              </a:rPr>
              <a:t>Iris McCallum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Luke McKeown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300">
                <a:solidFill>
                  <a:srgbClr val="AAAAAA"/>
                </a:solidFill>
                <a:latin typeface="Average"/>
                <a:ea typeface="Average"/>
                <a:cs typeface="Average"/>
                <a:sym typeface="Average"/>
              </a:rPr>
              <a:t>Maxim Prytuluk	6</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Jurni Robinson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Nathan Robinson	4</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Lucas Rose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Jaiyla Slaunwhite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300">
                <a:solidFill>
                  <a:srgbClr val="AAAAAA"/>
                </a:solidFill>
                <a:latin typeface="Average"/>
                <a:ea typeface="Average"/>
                <a:cs typeface="Average"/>
                <a:sym typeface="Average"/>
              </a:rPr>
              <a:t>Patsoon Sukoot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300">
                <a:solidFill>
                  <a:srgbClr val="AAAAAA"/>
                </a:solidFill>
                <a:latin typeface="Average"/>
                <a:ea typeface="Average"/>
                <a:cs typeface="Average"/>
                <a:sym typeface="Average"/>
              </a:rPr>
              <a:t>Jiamou Wang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Mahmoud Abdullah Yahya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Shaden Zagruba	0</a:t>
            </a:r>
            <a:endParaRPr sz="1300">
              <a:solidFill>
                <a:srgbClr val="AAAAA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9"/>
          <p:cNvSpPr/>
          <p:nvPr/>
        </p:nvSpPr>
        <p:spPr>
          <a:xfrm>
            <a:off x="12050" y="4028350"/>
            <a:ext cx="4871700" cy="2132400"/>
          </a:xfrm>
          <a:prstGeom prst="rect">
            <a:avLst/>
          </a:prstGeom>
          <a:solidFill>
            <a:srgbClr val="FFFFFF"/>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All text" id="198" name="Google Shape;198;p39"/>
          <p:cNvSpPr txBox="1"/>
          <p:nvPr/>
        </p:nvSpPr>
        <p:spPr>
          <a:xfrm>
            <a:off x="311700" y="0"/>
            <a:ext cx="4260300" cy="379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Oswald"/>
                <a:ea typeface="Oswald"/>
                <a:cs typeface="Oswald"/>
                <a:sym typeface="Oswald"/>
              </a:rPr>
              <a:t>So what should I be doing today?</a:t>
            </a:r>
            <a:br>
              <a:rPr lang="en" sz="2400">
                <a:solidFill>
                  <a:srgbClr val="FFFFFF"/>
                </a:solidFill>
                <a:latin typeface="Oswald"/>
                <a:ea typeface="Oswald"/>
                <a:cs typeface="Oswald"/>
                <a:sym typeface="Oswald"/>
              </a:rPr>
            </a:br>
            <a:endParaRPr sz="2400">
              <a:solidFill>
                <a:srgbClr val="CACACA"/>
              </a:solidFill>
              <a:latin typeface="Average"/>
              <a:ea typeface="Average"/>
              <a:cs typeface="Average"/>
              <a:sym typeface="Average"/>
            </a:endParaRPr>
          </a:p>
          <a:p>
            <a:pPr indent="-361950" lvl="0" marL="457200" rtl="0" algn="l">
              <a:lnSpc>
                <a:spcPct val="115000"/>
              </a:lnSpc>
              <a:spcBef>
                <a:spcPts val="0"/>
              </a:spcBef>
              <a:spcAft>
                <a:spcPts val="0"/>
              </a:spcAft>
              <a:buClr>
                <a:srgbClr val="CACACA"/>
              </a:buClr>
              <a:buSzPts val="2100"/>
              <a:buFont typeface="Average"/>
              <a:buAutoNum type="arabicPeriod"/>
            </a:pPr>
            <a:r>
              <a:rPr lang="en" sz="2100">
                <a:solidFill>
                  <a:srgbClr val="CACACA"/>
                </a:solidFill>
                <a:latin typeface="Average"/>
                <a:ea typeface="Average"/>
                <a:cs typeface="Average"/>
                <a:sym typeface="Average"/>
              </a:rPr>
              <a:t>Get 8 or more </a:t>
            </a:r>
            <a:r>
              <a:rPr b="1" lang="en" sz="2100">
                <a:solidFill>
                  <a:srgbClr val="00FF00"/>
                </a:solidFill>
                <a:latin typeface="Average"/>
                <a:ea typeface="Average"/>
                <a:cs typeface="Average"/>
                <a:sym typeface="Average"/>
              </a:rPr>
              <a:t>reference photos</a:t>
            </a:r>
            <a:r>
              <a:rPr lang="en" sz="2100">
                <a:solidFill>
                  <a:srgbClr val="CACACA"/>
                </a:solidFill>
                <a:latin typeface="Average"/>
                <a:ea typeface="Average"/>
                <a:cs typeface="Average"/>
                <a:sym typeface="Average"/>
              </a:rPr>
              <a:t>. </a:t>
            </a:r>
            <a:br>
              <a:rPr lang="en" sz="2100">
                <a:solidFill>
                  <a:srgbClr val="CACACA"/>
                </a:solidFill>
                <a:latin typeface="Average"/>
                <a:ea typeface="Average"/>
                <a:cs typeface="Average"/>
                <a:sym typeface="Average"/>
              </a:rPr>
            </a:br>
            <a:endParaRPr sz="2100">
              <a:solidFill>
                <a:srgbClr val="CACACA"/>
              </a:solidFill>
              <a:latin typeface="Average"/>
              <a:ea typeface="Average"/>
              <a:cs typeface="Average"/>
              <a:sym typeface="Average"/>
            </a:endParaRPr>
          </a:p>
          <a:p>
            <a:pPr indent="-361950" lvl="0" marL="457200" rtl="0" algn="l">
              <a:lnSpc>
                <a:spcPct val="115000"/>
              </a:lnSpc>
              <a:spcBef>
                <a:spcPts val="0"/>
              </a:spcBef>
              <a:spcAft>
                <a:spcPts val="0"/>
              </a:spcAft>
              <a:buClr>
                <a:srgbClr val="CACACA"/>
              </a:buClr>
              <a:buSzPts val="2100"/>
              <a:buFont typeface="Average"/>
              <a:buAutoNum type="arabicPeriod"/>
            </a:pPr>
            <a:r>
              <a:rPr lang="en" sz="2100">
                <a:solidFill>
                  <a:srgbClr val="CACACA"/>
                </a:solidFill>
                <a:latin typeface="Average"/>
                <a:ea typeface="Average"/>
                <a:cs typeface="Average"/>
                <a:sym typeface="Average"/>
              </a:rPr>
              <a:t>Choose a </a:t>
            </a:r>
            <a:r>
              <a:rPr b="1" lang="en" sz="2100">
                <a:solidFill>
                  <a:srgbClr val="00FF00"/>
                </a:solidFill>
                <a:latin typeface="Average"/>
                <a:ea typeface="Average"/>
                <a:cs typeface="Average"/>
                <a:sym typeface="Average"/>
              </a:rPr>
              <a:t>colour scheme</a:t>
            </a:r>
            <a:br>
              <a:rPr lang="en" sz="2100">
                <a:solidFill>
                  <a:srgbClr val="CACACA"/>
                </a:solidFill>
                <a:latin typeface="Average"/>
                <a:ea typeface="Average"/>
                <a:cs typeface="Average"/>
                <a:sym typeface="Average"/>
              </a:rPr>
            </a:br>
            <a:endParaRPr sz="2100">
              <a:solidFill>
                <a:srgbClr val="CACACA"/>
              </a:solidFill>
              <a:latin typeface="Average"/>
              <a:ea typeface="Average"/>
              <a:cs typeface="Average"/>
              <a:sym typeface="Average"/>
            </a:endParaRPr>
          </a:p>
          <a:p>
            <a:pPr indent="-361950" lvl="0" marL="457200" rtl="0" algn="l">
              <a:lnSpc>
                <a:spcPct val="115000"/>
              </a:lnSpc>
              <a:spcBef>
                <a:spcPts val="0"/>
              </a:spcBef>
              <a:spcAft>
                <a:spcPts val="0"/>
              </a:spcAft>
              <a:buClr>
                <a:srgbClr val="CACACA"/>
              </a:buClr>
              <a:buSzPts val="2100"/>
              <a:buFont typeface="Average"/>
              <a:buAutoNum type="arabicPeriod"/>
            </a:pPr>
            <a:r>
              <a:rPr lang="en" sz="2100">
                <a:solidFill>
                  <a:srgbClr val="CACACA"/>
                </a:solidFill>
                <a:latin typeface="Average"/>
                <a:ea typeface="Average"/>
                <a:cs typeface="Average"/>
                <a:sym typeface="Average"/>
              </a:rPr>
              <a:t>Start painting </a:t>
            </a:r>
            <a:r>
              <a:rPr b="1" lang="en" sz="2100">
                <a:solidFill>
                  <a:srgbClr val="00FF00"/>
                </a:solidFill>
                <a:latin typeface="Average"/>
                <a:ea typeface="Average"/>
                <a:cs typeface="Average"/>
                <a:sym typeface="Average"/>
              </a:rPr>
              <a:t>thumbnails</a:t>
            </a:r>
            <a:r>
              <a:rPr lang="en" sz="2100">
                <a:solidFill>
                  <a:srgbClr val="00FF00"/>
                </a:solidFill>
                <a:latin typeface="Average"/>
                <a:ea typeface="Average"/>
                <a:cs typeface="Average"/>
                <a:sym typeface="Average"/>
              </a:rPr>
              <a:t> </a:t>
            </a:r>
            <a:r>
              <a:rPr lang="en" sz="2100">
                <a:solidFill>
                  <a:srgbClr val="CACACA"/>
                </a:solidFill>
                <a:latin typeface="Average"/>
                <a:ea typeface="Average"/>
                <a:cs typeface="Average"/>
                <a:sym typeface="Average"/>
              </a:rPr>
              <a:t>and </a:t>
            </a:r>
            <a:r>
              <a:rPr b="1" lang="en" sz="2100">
                <a:solidFill>
                  <a:srgbClr val="00FF00"/>
                </a:solidFill>
                <a:latin typeface="Average"/>
                <a:ea typeface="Average"/>
                <a:cs typeface="Average"/>
                <a:sym typeface="Average"/>
              </a:rPr>
              <a:t>rough copies</a:t>
            </a:r>
            <a:r>
              <a:rPr lang="en" sz="2100">
                <a:solidFill>
                  <a:srgbClr val="CACACA"/>
                </a:solidFill>
                <a:latin typeface="Average"/>
                <a:ea typeface="Average"/>
                <a:cs typeface="Average"/>
                <a:sym typeface="Average"/>
              </a:rPr>
              <a:t>.</a:t>
            </a:r>
            <a:endParaRPr sz="2100">
              <a:solidFill>
                <a:srgbClr val="CACACA"/>
              </a:solidFill>
              <a:latin typeface="Average"/>
              <a:ea typeface="Average"/>
              <a:cs typeface="Average"/>
              <a:sym typeface="Average"/>
            </a:endParaRPr>
          </a:p>
        </p:txBody>
      </p:sp>
      <p:pic>
        <p:nvPicPr>
          <p:cNvPr id="199" name="Google Shape;199;p39"/>
          <p:cNvPicPr preferRelativeResize="0"/>
          <p:nvPr/>
        </p:nvPicPr>
        <p:blipFill>
          <a:blip r:embed="rId3">
            <a:alphaModFix/>
          </a:blip>
          <a:stretch>
            <a:fillRect/>
          </a:stretch>
        </p:blipFill>
        <p:spPr>
          <a:xfrm>
            <a:off x="4883694" y="0"/>
            <a:ext cx="4260301" cy="3408228"/>
          </a:xfrm>
          <a:prstGeom prst="rect">
            <a:avLst/>
          </a:prstGeom>
          <a:noFill/>
          <a:ln>
            <a:noFill/>
          </a:ln>
        </p:spPr>
      </p:pic>
      <p:pic>
        <p:nvPicPr>
          <p:cNvPr id="200" name="Google Shape;200;p39"/>
          <p:cNvPicPr preferRelativeResize="0"/>
          <p:nvPr/>
        </p:nvPicPr>
        <p:blipFill>
          <a:blip r:embed="rId4">
            <a:alphaModFix/>
          </a:blip>
          <a:stretch>
            <a:fillRect/>
          </a:stretch>
        </p:blipFill>
        <p:spPr>
          <a:xfrm>
            <a:off x="4883705" y="3449749"/>
            <a:ext cx="4260301" cy="3408251"/>
          </a:xfrm>
          <a:prstGeom prst="rect">
            <a:avLst/>
          </a:prstGeom>
          <a:noFill/>
          <a:ln>
            <a:noFill/>
          </a:ln>
        </p:spPr>
      </p:pic>
      <p:pic>
        <p:nvPicPr>
          <p:cNvPr id="201" name="Google Shape;201;p39"/>
          <p:cNvPicPr preferRelativeResize="0"/>
          <p:nvPr/>
        </p:nvPicPr>
        <p:blipFill rotWithShape="1">
          <a:blip r:embed="rId5">
            <a:alphaModFix/>
          </a:blip>
          <a:srcRect b="0" l="0" r="0" t="0"/>
          <a:stretch/>
        </p:blipFill>
        <p:spPr>
          <a:xfrm>
            <a:off x="0" y="4172700"/>
            <a:ext cx="4764900" cy="1883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descr="Translations" id="320" name="Google Shape;320;p57"/>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321" name="Google Shape;321;p57"/>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322" name="Google Shape;322;p5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Emma Baker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Jathniel Batugal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Wesley Baur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Zy Beals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Kieran Bourke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Henry Bretzler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Vincent Clark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Isaak Donahue-LeDrew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Huda Elkord	1</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Ava Galbraith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Hebziba Gebretatios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Nikhil Gopaldu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Colton Henneberry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Dom Zachary Blake Hyslop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Jenine Jalghom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Samson Kebede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Tyrone Lafitte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Julia Locke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Arthur Moulton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Jack Clark Munroe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George Nickerson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Aida Pocklington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Rebecca Rance	3</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Adele Ritchie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Keona Ross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Oliver Rutherford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Sana Salih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Lena Scott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Max Sulewski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Isabelle Tummers	1</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Viktor Yadvizhyn</a:t>
            </a:r>
            <a:r>
              <a:rPr lang="en">
                <a:solidFill>
                  <a:srgbClr val="AAAAAA"/>
                </a:solidFill>
                <a:latin typeface="Average"/>
                <a:ea typeface="Average"/>
                <a:cs typeface="Average"/>
                <a:sym typeface="Average"/>
              </a:rPr>
              <a:t>	😊</a:t>
            </a:r>
            <a:endParaRPr>
              <a:solidFill>
                <a:srgbClr val="AAAAAA"/>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graphicFrame>
        <p:nvGraphicFramePr>
          <p:cNvPr id="331" name="Google Shape;331;p59"/>
          <p:cNvGraphicFramePr/>
          <p:nvPr/>
        </p:nvGraphicFramePr>
        <p:xfrm>
          <a:off x="749600" y="62350"/>
          <a:ext cx="3000000" cy="3000000"/>
        </p:xfrm>
        <a:graphic>
          <a:graphicData uri="http://schemas.openxmlformats.org/drawingml/2006/table">
            <a:tbl>
              <a:tblPr>
                <a:noFill/>
                <a:tableStyleId>{0B071E78-C303-424F-AA80-DF239B3711AF}</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7085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93040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Midterm marks due to dept heads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the </a:t>
                      </a:r>
                      <a:br>
                        <a:rPr lang="en" sz="2000">
                          <a:solidFill>
                            <a:srgbClr val="6AA84F"/>
                          </a:solidFill>
                          <a:latin typeface="Oswald"/>
                          <a:ea typeface="Oswald"/>
                          <a:cs typeface="Oswald"/>
                          <a:sym typeface="Oswald"/>
                        </a:rPr>
                      </a:br>
                      <a:r>
                        <a:rPr lang="en" sz="2000">
                          <a:solidFill>
                            <a:srgbClr val="6AA84F"/>
                          </a:solidFill>
                          <a:latin typeface="Oswald"/>
                          <a:ea typeface="Oswald"/>
                          <a:cs typeface="Oswald"/>
                          <a:sym typeface="Oswald"/>
                        </a:rPr>
                        <a:t>good copy</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Report cards go sent out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PD day / </a:t>
                      </a:r>
                      <a:br>
                        <a:rPr lang="en" sz="1800">
                          <a:solidFill>
                            <a:srgbClr val="B7B7B7"/>
                          </a:solidFill>
                          <a:latin typeface="Oswald"/>
                          <a:ea typeface="Oswald"/>
                          <a:cs typeface="Oswald"/>
                          <a:sym typeface="Oswald"/>
                        </a:rPr>
                      </a:br>
                      <a:r>
                        <a:rPr lang="en"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graphicFrame>
        <p:nvGraphicFramePr>
          <p:cNvPr id="336" name="Google Shape;336;p60"/>
          <p:cNvGraphicFramePr/>
          <p:nvPr/>
        </p:nvGraphicFramePr>
        <p:xfrm>
          <a:off x="0" y="0"/>
          <a:ext cx="3000000" cy="3000000"/>
        </p:xfrm>
        <a:graphic>
          <a:graphicData uri="http://schemas.openxmlformats.org/drawingml/2006/table">
            <a:tbl>
              <a:tblPr>
                <a:noFill/>
                <a:tableStyleId>{5DC7B1A3-DF1D-471B-B202-CC1989573C3E}</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descr="All text" id="341" name="Google Shape;341;p61"/>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600">
                <a:solidFill>
                  <a:srgbClr val="FFFFFF"/>
                </a:solidFill>
                <a:latin typeface="Open Sans"/>
                <a:ea typeface="Open Sans"/>
                <a:cs typeface="Open Sans"/>
                <a:sym typeface="Open Sans"/>
              </a:rPr>
              <a:t>Quality of observation: </a:t>
            </a:r>
            <a:r>
              <a:rPr lang="en" sz="1600">
                <a:solidFill>
                  <a:srgbClr val="D9D9D9"/>
                </a:solidFill>
                <a:latin typeface="Open Sans"/>
                <a:ea typeface="Open Sans"/>
                <a:cs typeface="Open Sans"/>
                <a:sym typeface="Open Sans"/>
              </a:rPr>
              <a:t>Careful detail, proportion, and shading with the goal of </a:t>
            </a:r>
            <a:r>
              <a:rPr b="1" lang="en"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500">
                <a:solidFill>
                  <a:srgbClr val="FFFFFF"/>
                </a:solidFill>
                <a:latin typeface="Open Sans"/>
                <a:ea typeface="Open Sans"/>
                <a:cs typeface="Open Sans"/>
                <a:sym typeface="Open Sans"/>
              </a:rPr>
              <a:t>Quality of painting technique: </a:t>
            </a:r>
            <a:r>
              <a:rPr lang="en" sz="1500">
                <a:solidFill>
                  <a:srgbClr val="D9D9D9"/>
                </a:solidFill>
                <a:latin typeface="Open Sans"/>
                <a:ea typeface="Open Sans"/>
                <a:cs typeface="Open Sans"/>
                <a:sym typeface="Open Sans"/>
              </a:rPr>
              <a:t>Excellent </a:t>
            </a:r>
            <a:r>
              <a:rPr b="1" lang="en" sz="1500">
                <a:solidFill>
                  <a:srgbClr val="00FF00"/>
                </a:solidFill>
                <a:latin typeface="Open Sans"/>
                <a:ea typeface="Open Sans"/>
                <a:cs typeface="Open Sans"/>
                <a:sym typeface="Open Sans"/>
              </a:rPr>
              <a:t>colour mixing</a:t>
            </a:r>
            <a:r>
              <a:rPr lang="en" sz="1500">
                <a:solidFill>
                  <a:srgbClr val="D9D9D9"/>
                </a:solidFill>
                <a:latin typeface="Open Sans"/>
                <a:ea typeface="Open Sans"/>
                <a:cs typeface="Open Sans"/>
                <a:sym typeface="Open Sans"/>
              </a:rPr>
              <a:t>, blending, </a:t>
            </a:r>
            <a:r>
              <a:rPr b="1" lang="en" sz="1500">
                <a:solidFill>
                  <a:srgbClr val="00FF00"/>
                </a:solidFill>
                <a:latin typeface="Open Sans"/>
                <a:ea typeface="Open Sans"/>
                <a:cs typeface="Open Sans"/>
                <a:sym typeface="Open Sans"/>
              </a:rPr>
              <a:t>brushwork</a:t>
            </a:r>
            <a:r>
              <a:rPr lang="en" sz="1500">
                <a:solidFill>
                  <a:srgbClr val="D9D9D9"/>
                </a:solidFill>
                <a:latin typeface="Open Sans"/>
                <a:ea typeface="Open Sans"/>
                <a:cs typeface="Open Sans"/>
                <a:sym typeface="Open Sans"/>
              </a:rPr>
              <a:t>, and </a:t>
            </a:r>
            <a:r>
              <a:rPr b="1" lang="en" sz="1500">
                <a:solidFill>
                  <a:srgbClr val="00FF00"/>
                </a:solidFill>
                <a:latin typeface="Open Sans"/>
                <a:ea typeface="Open Sans"/>
                <a:cs typeface="Open Sans"/>
                <a:sym typeface="Open Sans"/>
              </a:rPr>
              <a:t>texture</a:t>
            </a:r>
            <a:r>
              <a:rPr lang="en"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450">
                <a:solidFill>
                  <a:srgbClr val="FFFFFF"/>
                </a:solidFill>
                <a:latin typeface="Open Sans"/>
                <a:ea typeface="Open Sans"/>
                <a:cs typeface="Open Sans"/>
                <a:sym typeface="Open Sans"/>
              </a:rPr>
              <a:t>Composition: </a:t>
            </a:r>
            <a:r>
              <a:rPr lang="en" sz="1450">
                <a:solidFill>
                  <a:srgbClr val="D9D9D9"/>
                </a:solidFill>
                <a:latin typeface="Open Sans"/>
                <a:ea typeface="Open Sans"/>
                <a:cs typeface="Open Sans"/>
                <a:sym typeface="Open Sans"/>
              </a:rPr>
              <a:t>Creating a full, well-balanced, non-central composition with a</a:t>
            </a:r>
            <a:r>
              <a:rPr b="1" lang="en"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342" name="Google Shape;342;p61"/>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343" name="Google Shape;343;p61"/>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344" name="Google Shape;344;p61"/>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345" name="Google Shape;345;p61"/>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346" name="Google Shape;346;p61"/>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347" name="Google Shape;347;p61"/>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348" name="Google Shape;348;p61"/>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349" name="Google Shape;349;p61"/>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350" name="Google Shape;350;p61"/>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descr="Translations" id="355" name="Google Shape;355;p62"/>
          <p:cNvSpPr txBox="1"/>
          <p:nvPr/>
        </p:nvSpPr>
        <p:spPr>
          <a:xfrm>
            <a:off x="4571925"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rgbClr val="AAAAAA"/>
                </a:solidFill>
                <a:latin typeface="Average"/>
                <a:ea typeface="Average"/>
                <a:cs typeface="Average"/>
                <a:sym typeface="Average"/>
              </a:rPr>
              <a:t>በእያንዳንዱ ክፍል መጨረሻ ላይ የስራ ቦታዎ ንጹህ መሆን አለመሆኑን እቀዳለሁ።</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في نهاية كل فصل، سأقوم أيضًا بتسجيل ما إذا كانت مساحة العمل الخاصة بك نظيفة</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Al final de cada classe, també anotaré si el vostre espai de treball està net.</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每节课结束时，我还会记录你的工作空间是否干净</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در پایان هر کلاس، من همچنین ثبت خواهم کرد که آیا فضای کاری شما تمیز است یا خیر.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प्रत्येक कक्षा के अंत में, मैं यह भी रिकॉर्ड करूंगी कि आपका कार्यस्थल साफ़ है या नहीं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各クラスの最後に、作業スペースが清潔かどうかも記録します。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각 수업이 끝나면 작업 공간이 깨끗한지 여부도 기록합니다.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Di dawiya her dersê de, ez ê tomar bikim ka cîhê karê we paqij e an na.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No final de cada aula, também registrarei se seu espaço de trabalho está limpo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ਹਰੇਕ ਕਲਾਸ ਦੇ ਅੰਤ ਵਿੱਚ, ਮੈਂ ਇਹ ਵੀ ਰਿਕਾਰਡ ਕਰਾਂਗਾ ਕਿ ਤੁਹਾਡਾ ਕੰਮ ਕਰਨ ਵਾਲਾ ਸਥਾਨ ਸਾਫ਼ ਹੈ ਜਾਂ ਨਹੀਂ।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В конце каждого занятия я также буду отмечать чистоту вашего рабочего места.</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Dhammaadka fasal kasta, waxaan sidoo kale duubi doonaa in goobtaada shaqadu nadiif tahay</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Al final de cada clase, también registraré si su espacio de trabajo está limpio.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Mwishoni mwa kila darasa, nitakuwa pia nikirekodi ikiwa nafasi yako ya kazi ni safi</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Sa pagtatapos ng bawat klase, ire-record ko rin kung malinis ang iyong workspace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Her dersin sonunda çalışma alanınızın temiz olup olmadığını da kaydedeceğim</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В кінці кожного заняття я також записуватиму, чи чисте ваше робоче місце.</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Vào cuối mỗi buổi học, tôi cũng sẽ ghi lại xem không gian làm việc của bạn có sạch sẽ không.</a:t>
            </a:r>
            <a:endParaRPr sz="1250">
              <a:solidFill>
                <a:srgbClr val="FFFFFF"/>
              </a:solidFill>
              <a:latin typeface="Oswald"/>
              <a:ea typeface="Oswald"/>
              <a:cs typeface="Oswald"/>
              <a:sym typeface="Oswald"/>
            </a:endParaRPr>
          </a:p>
        </p:txBody>
      </p:sp>
      <p:sp>
        <p:nvSpPr>
          <p:cNvPr id="356" name="Google Shape;356;p62"/>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500">
                <a:solidFill>
                  <a:srgbClr val="FFFFFF"/>
                </a:solidFill>
                <a:latin typeface="Oswald"/>
                <a:ea typeface="Oswald"/>
                <a:cs typeface="Oswald"/>
                <a:sym typeface="Oswald"/>
              </a:rPr>
              <a:t>At the end of each class, I will be recording whether your </a:t>
            </a:r>
            <a:r>
              <a:rPr lang="en" sz="3500">
                <a:solidFill>
                  <a:srgbClr val="00FF00"/>
                </a:solidFill>
                <a:latin typeface="Oswald"/>
                <a:ea typeface="Oswald"/>
                <a:cs typeface="Oswald"/>
                <a:sym typeface="Oswald"/>
              </a:rPr>
              <a:t>workspace is clean</a:t>
            </a:r>
            <a:endParaRPr sz="3500">
              <a:solidFill>
                <a:srgbClr val="00FF00"/>
              </a:solidFill>
              <a:latin typeface="Oswald"/>
              <a:ea typeface="Oswald"/>
              <a:cs typeface="Oswald"/>
              <a:sym typeface="Oswald"/>
            </a:endParaRPr>
          </a:p>
          <a:p>
            <a:pPr indent="0" lvl="0" marL="0" rtl="0" algn="ctr">
              <a:spcBef>
                <a:spcPts val="0"/>
              </a:spcBef>
              <a:spcAft>
                <a:spcPts val="0"/>
              </a:spcAft>
              <a:buNone/>
            </a:pPr>
            <a:r>
              <a:rPr lang="en" sz="3500">
                <a:solidFill>
                  <a:srgbClr val="FFFFFF"/>
                </a:solidFill>
                <a:latin typeface="Oswald"/>
                <a:ea typeface="Oswald"/>
                <a:cs typeface="Oswald"/>
                <a:sym typeface="Oswald"/>
              </a:rPr>
              <a:t>🧹🧽🧼✨🛁🚿🧴</a:t>
            </a:r>
            <a:endParaRPr sz="3500">
              <a:solidFill>
                <a:srgbClr val="FFFFFF"/>
              </a:solidFill>
              <a:latin typeface="Oswald"/>
              <a:ea typeface="Oswald"/>
              <a:cs typeface="Oswald"/>
              <a:sym typeface="Oswald"/>
            </a:endParaRPr>
          </a:p>
          <a:p>
            <a:pPr indent="0" lvl="0" marL="0" rtl="0" algn="ctr">
              <a:spcBef>
                <a:spcPts val="0"/>
              </a:spcBef>
              <a:spcAft>
                <a:spcPts val="0"/>
              </a:spcAft>
              <a:buNone/>
            </a:pPr>
            <a:r>
              <a:t/>
            </a:r>
            <a:endParaRPr sz="2300">
              <a:solidFill>
                <a:srgbClr val="FFFFFF"/>
              </a:solidFill>
              <a:latin typeface="Oswald"/>
              <a:ea typeface="Oswald"/>
              <a:cs typeface="Oswald"/>
              <a:sym typeface="Oswald"/>
            </a:endParaRPr>
          </a:p>
          <a:p>
            <a:pPr indent="0" lvl="0" marL="0" rtl="0" algn="ctr">
              <a:spcBef>
                <a:spcPts val="0"/>
              </a:spcBef>
              <a:spcAft>
                <a:spcPts val="0"/>
              </a:spcAft>
              <a:buNone/>
            </a:pPr>
            <a:r>
              <a:rPr lang="en" sz="2300">
                <a:solidFill>
                  <a:srgbClr val="B7B7B7"/>
                </a:solidFill>
                <a:latin typeface="Average"/>
                <a:ea typeface="Average"/>
                <a:cs typeface="Average"/>
                <a:sym typeface="Average"/>
              </a:rPr>
              <a:t>Good clean up habits are one of the things we are supposed to mark.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b="1" lang="en" sz="2300">
                <a:solidFill>
                  <a:srgbClr val="00FF00"/>
                </a:solidFill>
                <a:latin typeface="Average"/>
                <a:ea typeface="Average"/>
                <a:cs typeface="Average"/>
                <a:sym typeface="Average"/>
              </a:rPr>
              <a:t>Throw out </a:t>
            </a:r>
            <a:r>
              <a:rPr lang="en" sz="2300">
                <a:solidFill>
                  <a:srgbClr val="B7B7B7"/>
                </a:solidFill>
                <a:latin typeface="Average"/>
                <a:ea typeface="Average"/>
                <a:cs typeface="Average"/>
                <a:sym typeface="Average"/>
              </a:rPr>
              <a:t>paper towels.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b="1" lang="en" sz="2300">
                <a:solidFill>
                  <a:srgbClr val="00FF00"/>
                </a:solidFill>
                <a:latin typeface="Average"/>
                <a:ea typeface="Average"/>
                <a:cs typeface="Average"/>
                <a:sym typeface="Average"/>
              </a:rPr>
              <a:t>Empty </a:t>
            </a:r>
            <a:r>
              <a:rPr lang="en" sz="2300">
                <a:solidFill>
                  <a:srgbClr val="B7B7B7"/>
                </a:solidFill>
                <a:latin typeface="Average"/>
                <a:ea typeface="Average"/>
                <a:cs typeface="Average"/>
                <a:sym typeface="Average"/>
              </a:rPr>
              <a:t>your water containers and </a:t>
            </a:r>
            <a:r>
              <a:rPr b="1" lang="en" sz="2300">
                <a:solidFill>
                  <a:srgbClr val="00FF00"/>
                </a:solidFill>
                <a:latin typeface="Average"/>
                <a:ea typeface="Average"/>
                <a:cs typeface="Average"/>
                <a:sym typeface="Average"/>
              </a:rPr>
              <a:t>stack</a:t>
            </a:r>
            <a:r>
              <a:rPr lang="en" sz="2300">
                <a:solidFill>
                  <a:srgbClr val="B7B7B7"/>
                </a:solidFill>
                <a:latin typeface="Average"/>
                <a:ea typeface="Average"/>
                <a:cs typeface="Average"/>
                <a:sym typeface="Average"/>
              </a:rPr>
              <a:t> them next to the sink.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lang="en" sz="2300">
                <a:solidFill>
                  <a:srgbClr val="B7B7B7"/>
                </a:solidFill>
                <a:latin typeface="Average"/>
                <a:ea typeface="Average"/>
                <a:cs typeface="Average"/>
                <a:sym typeface="Average"/>
              </a:rPr>
              <a:t>Put your painting materials away </a:t>
            </a:r>
            <a:r>
              <a:rPr b="1" lang="en" sz="2300">
                <a:solidFill>
                  <a:srgbClr val="00FF00"/>
                </a:solidFill>
                <a:latin typeface="Average"/>
                <a:ea typeface="Average"/>
                <a:cs typeface="Average"/>
                <a:sym typeface="Average"/>
              </a:rPr>
              <a:t>in the cubby</a:t>
            </a:r>
            <a:r>
              <a:rPr lang="en" sz="2300">
                <a:solidFill>
                  <a:srgbClr val="B7B7B7"/>
                </a:solidFill>
                <a:latin typeface="Average"/>
                <a:ea typeface="Average"/>
                <a:cs typeface="Average"/>
                <a:sym typeface="Average"/>
              </a:rPr>
              <a:t> I made for you. </a:t>
            </a:r>
            <a:endParaRPr sz="2300">
              <a:solidFill>
                <a:srgbClr val="B7B7B7"/>
              </a:solidFill>
              <a:latin typeface="Average"/>
              <a:ea typeface="Average"/>
              <a:cs typeface="Average"/>
              <a:sym typeface="Averag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64"/>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366" name="Google Shape;366;p64"/>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grpSp>
        <p:nvGrpSpPr>
          <p:cNvPr id="371" name="Google Shape;371;p65"/>
          <p:cNvGrpSpPr/>
          <p:nvPr/>
        </p:nvGrpSpPr>
        <p:grpSpPr>
          <a:xfrm>
            <a:off x="0" y="230100"/>
            <a:ext cx="9144000" cy="1769800"/>
            <a:chOff x="0" y="230100"/>
            <a:chExt cx="9144000" cy="1769800"/>
          </a:xfrm>
        </p:grpSpPr>
        <p:pic>
          <p:nvPicPr>
            <p:cNvPr id="372" name="Google Shape;372;p65"/>
            <p:cNvPicPr preferRelativeResize="0"/>
            <p:nvPr/>
          </p:nvPicPr>
          <p:blipFill>
            <a:blip r:embed="rId3">
              <a:alphaModFix/>
            </a:blip>
            <a:stretch>
              <a:fillRect/>
            </a:stretch>
          </p:blipFill>
          <p:spPr>
            <a:xfrm>
              <a:off x="0" y="433627"/>
              <a:ext cx="1769807" cy="1362745"/>
            </a:xfrm>
            <a:prstGeom prst="rect">
              <a:avLst/>
            </a:prstGeom>
            <a:noFill/>
            <a:ln>
              <a:noFill/>
            </a:ln>
          </p:spPr>
        </p:pic>
        <p:pic>
          <p:nvPicPr>
            <p:cNvPr id="373" name="Google Shape;373;p65"/>
            <p:cNvPicPr preferRelativeResize="0"/>
            <p:nvPr/>
          </p:nvPicPr>
          <p:blipFill>
            <a:blip r:embed="rId4">
              <a:alphaModFix/>
            </a:blip>
            <a:stretch>
              <a:fillRect/>
            </a:stretch>
          </p:blipFill>
          <p:spPr>
            <a:xfrm>
              <a:off x="2000618" y="230100"/>
              <a:ext cx="1336205" cy="1769800"/>
            </a:xfrm>
            <a:prstGeom prst="rect">
              <a:avLst/>
            </a:prstGeom>
            <a:noFill/>
            <a:ln>
              <a:noFill/>
            </a:ln>
          </p:spPr>
        </p:pic>
        <p:pic>
          <p:nvPicPr>
            <p:cNvPr id="374" name="Google Shape;374;p65"/>
            <p:cNvPicPr preferRelativeResize="0"/>
            <p:nvPr/>
          </p:nvPicPr>
          <p:blipFill>
            <a:blip r:embed="rId5">
              <a:alphaModFix/>
            </a:blip>
            <a:stretch>
              <a:fillRect/>
            </a:stretch>
          </p:blipFill>
          <p:spPr>
            <a:xfrm>
              <a:off x="3567634" y="451319"/>
              <a:ext cx="1769807" cy="1327350"/>
            </a:xfrm>
            <a:prstGeom prst="rect">
              <a:avLst/>
            </a:prstGeom>
            <a:noFill/>
            <a:ln>
              <a:noFill/>
            </a:ln>
          </p:spPr>
        </p:pic>
        <p:pic>
          <p:nvPicPr>
            <p:cNvPr id="375" name="Google Shape;375;p65"/>
            <p:cNvPicPr preferRelativeResize="0"/>
            <p:nvPr/>
          </p:nvPicPr>
          <p:blipFill>
            <a:blip r:embed="rId6">
              <a:alphaModFix/>
            </a:blip>
            <a:stretch>
              <a:fillRect/>
            </a:stretch>
          </p:blipFill>
          <p:spPr>
            <a:xfrm>
              <a:off x="5568252" y="230100"/>
              <a:ext cx="1575130" cy="1769800"/>
            </a:xfrm>
            <a:prstGeom prst="rect">
              <a:avLst/>
            </a:prstGeom>
            <a:noFill/>
            <a:ln>
              <a:noFill/>
            </a:ln>
          </p:spPr>
        </p:pic>
        <p:pic>
          <p:nvPicPr>
            <p:cNvPr id="376" name="Google Shape;376;p65"/>
            <p:cNvPicPr preferRelativeResize="0"/>
            <p:nvPr/>
          </p:nvPicPr>
          <p:blipFill>
            <a:blip r:embed="rId7">
              <a:alphaModFix/>
            </a:blip>
            <a:stretch>
              <a:fillRect/>
            </a:stretch>
          </p:blipFill>
          <p:spPr>
            <a:xfrm>
              <a:off x="7374192" y="464586"/>
              <a:ext cx="1769809" cy="1300803"/>
            </a:xfrm>
            <a:prstGeom prst="rect">
              <a:avLst/>
            </a:prstGeom>
            <a:noFill/>
            <a:ln>
              <a:noFill/>
            </a:ln>
          </p:spPr>
        </p:pic>
      </p:grpSp>
      <p:grpSp>
        <p:nvGrpSpPr>
          <p:cNvPr id="377" name="Google Shape;377;p65"/>
          <p:cNvGrpSpPr/>
          <p:nvPr/>
        </p:nvGrpSpPr>
        <p:grpSpPr>
          <a:xfrm>
            <a:off x="-1" y="2541001"/>
            <a:ext cx="9143999" cy="1769800"/>
            <a:chOff x="-1" y="2705025"/>
            <a:chExt cx="9143999" cy="1769800"/>
          </a:xfrm>
        </p:grpSpPr>
        <p:pic>
          <p:nvPicPr>
            <p:cNvPr id="378" name="Google Shape;378;p65"/>
            <p:cNvPicPr preferRelativeResize="0"/>
            <p:nvPr/>
          </p:nvPicPr>
          <p:blipFill>
            <a:blip r:embed="rId8">
              <a:alphaModFix/>
            </a:blip>
            <a:stretch>
              <a:fillRect/>
            </a:stretch>
          </p:blipFill>
          <p:spPr>
            <a:xfrm>
              <a:off x="-1" y="2979344"/>
              <a:ext cx="1769807" cy="1221162"/>
            </a:xfrm>
            <a:prstGeom prst="rect">
              <a:avLst/>
            </a:prstGeom>
            <a:noFill/>
            <a:ln>
              <a:noFill/>
            </a:ln>
          </p:spPr>
        </p:pic>
        <p:pic>
          <p:nvPicPr>
            <p:cNvPr id="379" name="Google Shape;379;p65"/>
            <p:cNvPicPr preferRelativeResize="0"/>
            <p:nvPr/>
          </p:nvPicPr>
          <p:blipFill>
            <a:blip r:embed="rId9">
              <a:alphaModFix/>
            </a:blip>
            <a:stretch>
              <a:fillRect/>
            </a:stretch>
          </p:blipFill>
          <p:spPr>
            <a:xfrm>
              <a:off x="2042651" y="2705025"/>
              <a:ext cx="1336203" cy="1769800"/>
            </a:xfrm>
            <a:prstGeom prst="rect">
              <a:avLst/>
            </a:prstGeom>
            <a:noFill/>
            <a:ln>
              <a:noFill/>
            </a:ln>
          </p:spPr>
        </p:pic>
        <p:pic>
          <p:nvPicPr>
            <p:cNvPr id="380" name="Google Shape;380;p65"/>
            <p:cNvPicPr preferRelativeResize="0"/>
            <p:nvPr/>
          </p:nvPicPr>
          <p:blipFill>
            <a:blip r:embed="rId10">
              <a:alphaModFix/>
            </a:blip>
            <a:stretch>
              <a:fillRect/>
            </a:stretch>
          </p:blipFill>
          <p:spPr>
            <a:xfrm>
              <a:off x="3651700" y="2917393"/>
              <a:ext cx="1769806" cy="1345048"/>
            </a:xfrm>
            <a:prstGeom prst="rect">
              <a:avLst/>
            </a:prstGeom>
            <a:noFill/>
            <a:ln>
              <a:noFill/>
            </a:ln>
          </p:spPr>
        </p:pic>
        <p:pic>
          <p:nvPicPr>
            <p:cNvPr id="381" name="Google Shape;381;p65"/>
            <p:cNvPicPr preferRelativeResize="0"/>
            <p:nvPr/>
          </p:nvPicPr>
          <p:blipFill>
            <a:blip r:embed="rId11">
              <a:alphaModFix/>
            </a:blip>
            <a:stretch>
              <a:fillRect/>
            </a:stretch>
          </p:blipFill>
          <p:spPr>
            <a:xfrm>
              <a:off x="5694352" y="2705025"/>
              <a:ext cx="1406996" cy="1769800"/>
            </a:xfrm>
            <a:prstGeom prst="rect">
              <a:avLst/>
            </a:prstGeom>
            <a:noFill/>
            <a:ln>
              <a:noFill/>
            </a:ln>
          </p:spPr>
        </p:pic>
        <p:pic>
          <p:nvPicPr>
            <p:cNvPr id="382" name="Google Shape;382;p65"/>
            <p:cNvPicPr preferRelativeResize="0"/>
            <p:nvPr/>
          </p:nvPicPr>
          <p:blipFill>
            <a:blip r:embed="rId12">
              <a:alphaModFix/>
            </a:blip>
            <a:stretch>
              <a:fillRect/>
            </a:stretch>
          </p:blipFill>
          <p:spPr>
            <a:xfrm>
              <a:off x="7374194" y="2908552"/>
              <a:ext cx="1769804" cy="1362745"/>
            </a:xfrm>
            <a:prstGeom prst="rect">
              <a:avLst/>
            </a:prstGeom>
            <a:noFill/>
            <a:ln>
              <a:noFill/>
            </a:ln>
          </p:spPr>
        </p:pic>
      </p:grpSp>
      <p:grpSp>
        <p:nvGrpSpPr>
          <p:cNvPr id="383" name="Google Shape;383;p65"/>
          <p:cNvGrpSpPr/>
          <p:nvPr/>
        </p:nvGrpSpPr>
        <p:grpSpPr>
          <a:xfrm>
            <a:off x="34450" y="4851902"/>
            <a:ext cx="9144002" cy="1769800"/>
            <a:chOff x="0" y="5236327"/>
            <a:chExt cx="9144002" cy="1769800"/>
          </a:xfrm>
        </p:grpSpPr>
        <p:pic>
          <p:nvPicPr>
            <p:cNvPr id="384" name="Google Shape;384;p65"/>
            <p:cNvPicPr preferRelativeResize="0"/>
            <p:nvPr/>
          </p:nvPicPr>
          <p:blipFill>
            <a:blip r:embed="rId13">
              <a:alphaModFix/>
            </a:blip>
            <a:stretch>
              <a:fillRect/>
            </a:stretch>
          </p:blipFill>
          <p:spPr>
            <a:xfrm>
              <a:off x="0" y="5355782"/>
              <a:ext cx="1769808" cy="1530878"/>
            </a:xfrm>
            <a:prstGeom prst="rect">
              <a:avLst/>
            </a:prstGeom>
            <a:noFill/>
            <a:ln>
              <a:noFill/>
            </a:ln>
          </p:spPr>
        </p:pic>
        <p:pic>
          <p:nvPicPr>
            <p:cNvPr id="385" name="Google Shape;385;p65"/>
            <p:cNvPicPr preferRelativeResize="0"/>
            <p:nvPr/>
          </p:nvPicPr>
          <p:blipFill>
            <a:blip r:embed="rId14">
              <a:alphaModFix/>
            </a:blip>
            <a:stretch>
              <a:fillRect/>
            </a:stretch>
          </p:blipFill>
          <p:spPr>
            <a:xfrm>
              <a:off x="2013892" y="5236327"/>
              <a:ext cx="1424695" cy="1769800"/>
            </a:xfrm>
            <a:prstGeom prst="rect">
              <a:avLst/>
            </a:prstGeom>
            <a:noFill/>
            <a:ln>
              <a:noFill/>
            </a:ln>
          </p:spPr>
        </p:pic>
        <p:pic>
          <p:nvPicPr>
            <p:cNvPr id="386" name="Google Shape;386;p65"/>
            <p:cNvPicPr preferRelativeResize="0"/>
            <p:nvPr/>
          </p:nvPicPr>
          <p:blipFill>
            <a:blip r:embed="rId15">
              <a:alphaModFix/>
            </a:blip>
            <a:stretch>
              <a:fillRect/>
            </a:stretch>
          </p:blipFill>
          <p:spPr>
            <a:xfrm>
              <a:off x="3682671" y="5422153"/>
              <a:ext cx="1769808" cy="1398142"/>
            </a:xfrm>
            <a:prstGeom prst="rect">
              <a:avLst/>
            </a:prstGeom>
            <a:noFill/>
            <a:ln>
              <a:noFill/>
            </a:ln>
          </p:spPr>
        </p:pic>
        <p:pic>
          <p:nvPicPr>
            <p:cNvPr id="387" name="Google Shape;387;p65"/>
            <p:cNvPicPr preferRelativeResize="0"/>
            <p:nvPr/>
          </p:nvPicPr>
          <p:blipFill>
            <a:blip r:embed="rId16">
              <a:alphaModFix/>
            </a:blip>
            <a:stretch>
              <a:fillRect/>
            </a:stretch>
          </p:blipFill>
          <p:spPr>
            <a:xfrm>
              <a:off x="5696563" y="5236327"/>
              <a:ext cx="1433544" cy="1769800"/>
            </a:xfrm>
            <a:prstGeom prst="rect">
              <a:avLst/>
            </a:prstGeom>
            <a:noFill/>
            <a:ln>
              <a:noFill/>
            </a:ln>
          </p:spPr>
        </p:pic>
        <p:pic>
          <p:nvPicPr>
            <p:cNvPr id="388" name="Google Shape;388;p65"/>
            <p:cNvPicPr preferRelativeResize="0"/>
            <p:nvPr/>
          </p:nvPicPr>
          <p:blipFill>
            <a:blip r:embed="rId17">
              <a:alphaModFix/>
            </a:blip>
            <a:stretch>
              <a:fillRect/>
            </a:stretch>
          </p:blipFill>
          <p:spPr>
            <a:xfrm>
              <a:off x="7374192" y="5466401"/>
              <a:ext cx="1769810" cy="1309653"/>
            </a:xfrm>
            <a:prstGeom prst="rect">
              <a:avLst/>
            </a:prstGeom>
            <a:noFill/>
            <a:ln>
              <a:noFill/>
            </a:ln>
          </p:spPr>
        </p:pic>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66"/>
          <p:cNvPicPr preferRelativeResize="0"/>
          <p:nvPr/>
        </p:nvPicPr>
        <p:blipFill>
          <a:blip r:embed="rId3">
            <a:alphaModFix/>
          </a:blip>
          <a:stretch>
            <a:fillRect/>
          </a:stretch>
        </p:blipFill>
        <p:spPr>
          <a:xfrm>
            <a:off x="463550" y="0"/>
            <a:ext cx="8216900" cy="6350000"/>
          </a:xfrm>
          <a:prstGeom prst="rect">
            <a:avLst/>
          </a:prstGeom>
          <a:noFill/>
          <a:ln>
            <a:noFill/>
          </a:ln>
        </p:spPr>
      </p:pic>
      <p:sp>
        <p:nvSpPr>
          <p:cNvPr id="394" name="Google Shape;394;p66"/>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Jacob Ryan</a:t>
            </a:r>
            <a:r>
              <a:rPr lang="en" sz="3000">
                <a:solidFill>
                  <a:srgbClr val="888888"/>
                </a:solidFill>
                <a:latin typeface="Oswald"/>
                <a:ea typeface="Oswald"/>
                <a:cs typeface="Oswald"/>
                <a:sym typeface="Oswald"/>
              </a:rPr>
              <a:t>, watercolour on paper, Fall 2024 at Lockview High</a:t>
            </a:r>
            <a:endParaRPr sz="3000">
              <a:solidFill>
                <a:srgbClr val="888888"/>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40"/>
          <p:cNvSpPr txBox="1"/>
          <p:nvPr/>
        </p:nvSpPr>
        <p:spPr>
          <a:xfrm>
            <a:off x="1808725" y="5537550"/>
            <a:ext cx="2869800" cy="1320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Mariyan Atanasov</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FFFFFF"/>
                </a:solidFill>
                <a:latin typeface="Cabin"/>
                <a:ea typeface="Cabin"/>
                <a:cs typeface="Cabin"/>
                <a:sym typeface="Cabin"/>
              </a:rPr>
              <a:t>Urban Tetris</a:t>
            </a:r>
            <a:endParaRPr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2019</a:t>
            </a:r>
            <a:endParaRPr b="1" sz="2400">
              <a:solidFill>
                <a:srgbClr val="FFFFFF"/>
              </a:solidFill>
              <a:latin typeface="Cabin"/>
              <a:ea typeface="Cabin"/>
              <a:cs typeface="Cabin"/>
              <a:sym typeface="Cabin"/>
            </a:endParaRPr>
          </a:p>
        </p:txBody>
      </p:sp>
      <p:pic>
        <p:nvPicPr>
          <p:cNvPr descr="Urban Tetris" id="207" name="Google Shape;207;p40"/>
          <p:cNvPicPr preferRelativeResize="0"/>
          <p:nvPr/>
        </p:nvPicPr>
        <p:blipFill>
          <a:blip r:embed="rId3">
            <a:alphaModFix/>
          </a:blip>
          <a:stretch>
            <a:fillRect/>
          </a:stretch>
        </p:blipFill>
        <p:spPr>
          <a:xfrm>
            <a:off x="0" y="0"/>
            <a:ext cx="4465451" cy="4465451"/>
          </a:xfrm>
          <a:prstGeom prst="rect">
            <a:avLst/>
          </a:prstGeom>
          <a:noFill/>
          <a:ln>
            <a:noFill/>
          </a:ln>
        </p:spPr>
      </p:pic>
      <p:pic>
        <p:nvPicPr>
          <p:cNvPr descr="Urban Tetris" id="208" name="Google Shape;208;p40"/>
          <p:cNvPicPr preferRelativeResize="0"/>
          <p:nvPr/>
        </p:nvPicPr>
        <p:blipFill>
          <a:blip r:embed="rId4">
            <a:alphaModFix/>
          </a:blip>
          <a:stretch>
            <a:fillRect/>
          </a:stretch>
        </p:blipFill>
        <p:spPr>
          <a:xfrm>
            <a:off x="4678550" y="2392550"/>
            <a:ext cx="4465451" cy="4465451"/>
          </a:xfrm>
          <a:prstGeom prst="rect">
            <a:avLst/>
          </a:prstGeom>
          <a:noFill/>
          <a:ln>
            <a:noFill/>
          </a:ln>
        </p:spPr>
      </p:pic>
      <p:pic>
        <p:nvPicPr>
          <p:cNvPr id="209" name="Google Shape;209;p40"/>
          <p:cNvPicPr preferRelativeResize="0"/>
          <p:nvPr/>
        </p:nvPicPr>
        <p:blipFill>
          <a:blip r:embed="rId5">
            <a:alphaModFix/>
          </a:blip>
          <a:stretch>
            <a:fillRect/>
          </a:stretch>
        </p:blipFill>
        <p:spPr>
          <a:xfrm>
            <a:off x="1" y="4465625"/>
            <a:ext cx="1645920" cy="1645920"/>
          </a:xfrm>
          <a:prstGeom prst="rect">
            <a:avLst/>
          </a:prstGeom>
          <a:noFill/>
          <a:ln>
            <a:noFill/>
          </a:ln>
        </p:spPr>
      </p:pic>
      <p:pic>
        <p:nvPicPr>
          <p:cNvPr id="210" name="Google Shape;210;p40"/>
          <p:cNvPicPr preferRelativeResize="0"/>
          <p:nvPr/>
        </p:nvPicPr>
        <p:blipFill>
          <a:blip r:embed="rId6">
            <a:alphaModFix/>
          </a:blip>
          <a:stretch>
            <a:fillRect/>
          </a:stretch>
        </p:blipFill>
        <p:spPr>
          <a:xfrm>
            <a:off x="7498076" y="746625"/>
            <a:ext cx="1645920" cy="164592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pic>
        <p:nvPicPr>
          <p:cNvPr id="399" name="Google Shape;399;p67"/>
          <p:cNvPicPr preferRelativeResize="0"/>
          <p:nvPr/>
        </p:nvPicPr>
        <p:blipFill>
          <a:blip r:embed="rId3">
            <a:alphaModFix/>
          </a:blip>
          <a:stretch>
            <a:fillRect/>
          </a:stretch>
        </p:blipFill>
        <p:spPr>
          <a:xfrm>
            <a:off x="0" y="0"/>
            <a:ext cx="5184648" cy="6858000"/>
          </a:xfrm>
          <a:prstGeom prst="rect">
            <a:avLst/>
          </a:prstGeom>
          <a:noFill/>
          <a:ln>
            <a:noFill/>
          </a:ln>
        </p:spPr>
      </p:pic>
      <p:sp>
        <p:nvSpPr>
          <p:cNvPr id="400" name="Google Shape;400;p67"/>
          <p:cNvSpPr txBox="1"/>
          <p:nvPr/>
        </p:nvSpPr>
        <p:spPr>
          <a:xfrm>
            <a:off x="5184648" y="0"/>
            <a:ext cx="3959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Sam Labonte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Lockview High</a:t>
            </a:r>
            <a:endParaRPr sz="3000">
              <a:solidFill>
                <a:srgbClr val="888888"/>
              </a:solidFill>
              <a:latin typeface="Oswald"/>
              <a:ea typeface="Oswald"/>
              <a:cs typeface="Oswald"/>
              <a:sym typeface="Oswa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pic>
        <p:nvPicPr>
          <p:cNvPr id="405" name="Google Shape;405;p68"/>
          <p:cNvPicPr preferRelativeResize="0"/>
          <p:nvPr/>
        </p:nvPicPr>
        <p:blipFill>
          <a:blip r:embed="rId3">
            <a:alphaModFix/>
          </a:blip>
          <a:stretch>
            <a:fillRect/>
          </a:stretch>
        </p:blipFill>
        <p:spPr>
          <a:xfrm>
            <a:off x="346075" y="0"/>
            <a:ext cx="8451850" cy="6350000"/>
          </a:xfrm>
          <a:prstGeom prst="rect">
            <a:avLst/>
          </a:prstGeom>
          <a:noFill/>
          <a:ln>
            <a:noFill/>
          </a:ln>
        </p:spPr>
      </p:pic>
      <p:sp>
        <p:nvSpPr>
          <p:cNvPr id="406" name="Google Shape;406;p6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300">
                <a:solidFill>
                  <a:srgbClr val="FFFFFF"/>
                </a:solidFill>
                <a:latin typeface="Oswald"/>
                <a:ea typeface="Oswald"/>
                <a:cs typeface="Oswald"/>
                <a:sym typeface="Oswald"/>
              </a:rPr>
              <a:t>Charleigh Morine Vaillancourt</a:t>
            </a:r>
            <a:r>
              <a:rPr lang="en" sz="2300">
                <a:solidFill>
                  <a:srgbClr val="888888"/>
                </a:solidFill>
                <a:latin typeface="Oswald"/>
                <a:ea typeface="Oswald"/>
                <a:cs typeface="Oswald"/>
                <a:sym typeface="Oswald"/>
              </a:rPr>
              <a:t>, watercolour on paper, Fall 2024 at Lockview High</a:t>
            </a:r>
            <a:endParaRPr sz="2300">
              <a:solidFill>
                <a:srgbClr val="888888"/>
              </a:solidFill>
              <a:latin typeface="Oswald"/>
              <a:ea typeface="Oswald"/>
              <a:cs typeface="Oswald"/>
              <a:sym typeface="Oswa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id="411" name="Google Shape;411;p69"/>
          <p:cNvPicPr preferRelativeResize="0"/>
          <p:nvPr/>
        </p:nvPicPr>
        <p:blipFill>
          <a:blip r:embed="rId3">
            <a:alphaModFix/>
          </a:blip>
          <a:stretch>
            <a:fillRect/>
          </a:stretch>
        </p:blipFill>
        <p:spPr>
          <a:xfrm>
            <a:off x="0" y="0"/>
            <a:ext cx="6110478" cy="6858000"/>
          </a:xfrm>
          <a:prstGeom prst="rect">
            <a:avLst/>
          </a:prstGeom>
          <a:noFill/>
          <a:ln>
            <a:noFill/>
          </a:ln>
        </p:spPr>
      </p:pic>
      <p:sp>
        <p:nvSpPr>
          <p:cNvPr id="412" name="Google Shape;412;p69"/>
          <p:cNvSpPr txBox="1"/>
          <p:nvPr/>
        </p:nvSpPr>
        <p:spPr>
          <a:xfrm>
            <a:off x="6110478" y="0"/>
            <a:ext cx="3033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Sam Shapiro</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70"/>
          <p:cNvPicPr preferRelativeResize="0"/>
          <p:nvPr/>
        </p:nvPicPr>
        <p:blipFill>
          <a:blip r:embed="rId3">
            <a:alphaModFix/>
          </a:blip>
          <a:stretch>
            <a:fillRect/>
          </a:stretch>
        </p:blipFill>
        <p:spPr>
          <a:xfrm>
            <a:off x="338666" y="59964"/>
            <a:ext cx="8466669" cy="6230073"/>
          </a:xfrm>
          <a:prstGeom prst="rect">
            <a:avLst/>
          </a:prstGeom>
          <a:noFill/>
          <a:ln>
            <a:noFill/>
          </a:ln>
        </p:spPr>
      </p:pic>
      <p:sp>
        <p:nvSpPr>
          <p:cNvPr id="418" name="Google Shape;418;p70"/>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Nika Krushko</a:t>
            </a:r>
            <a:r>
              <a:rPr lang="en" sz="3000">
                <a:solidFill>
                  <a:srgbClr val="888888"/>
                </a:solidFill>
                <a:latin typeface="Oswald"/>
                <a:ea typeface="Oswald"/>
                <a:cs typeface="Oswald"/>
                <a:sym typeface="Oswald"/>
              </a:rPr>
              <a:t>, graphite on paper, Fall 2024 at Sackville High</a:t>
            </a:r>
            <a:endParaRPr sz="3000">
              <a:solidFill>
                <a:srgbClr val="888888"/>
              </a:solidFill>
              <a:latin typeface="Oswald"/>
              <a:ea typeface="Oswald"/>
              <a:cs typeface="Oswald"/>
              <a:sym typeface="Oswa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id="423" name="Google Shape;423;p71"/>
          <p:cNvPicPr preferRelativeResize="0"/>
          <p:nvPr/>
        </p:nvPicPr>
        <p:blipFill>
          <a:blip r:embed="rId3">
            <a:alphaModFix/>
          </a:blip>
          <a:stretch>
            <a:fillRect/>
          </a:stretch>
        </p:blipFill>
        <p:spPr>
          <a:xfrm>
            <a:off x="338667" y="259481"/>
            <a:ext cx="8466666" cy="5831038"/>
          </a:xfrm>
          <a:prstGeom prst="rect">
            <a:avLst/>
          </a:prstGeom>
          <a:noFill/>
          <a:ln>
            <a:noFill/>
          </a:ln>
        </p:spPr>
      </p:pic>
      <p:sp>
        <p:nvSpPr>
          <p:cNvPr id="424" name="Google Shape;424;p7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Max Lawrence</a:t>
            </a:r>
            <a:r>
              <a:rPr lang="en" sz="3000">
                <a:solidFill>
                  <a:srgbClr val="888888"/>
                </a:solidFill>
                <a:latin typeface="Oswald"/>
                <a:ea typeface="Oswald"/>
                <a:cs typeface="Oswald"/>
                <a:sym typeface="Oswald"/>
              </a:rPr>
              <a:t>, graphite on paper, Fall 2024 at Sackville High</a:t>
            </a:r>
            <a:endParaRPr sz="3000">
              <a:solidFill>
                <a:srgbClr val="888888"/>
              </a:solidFill>
              <a:latin typeface="Oswald"/>
              <a:ea typeface="Oswald"/>
              <a:cs typeface="Oswald"/>
              <a:sym typeface="Oswa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pic>
        <p:nvPicPr>
          <p:cNvPr id="429" name="Google Shape;429;p72"/>
          <p:cNvPicPr preferRelativeResize="0"/>
          <p:nvPr/>
        </p:nvPicPr>
        <p:blipFill>
          <a:blip r:embed="rId3">
            <a:alphaModFix/>
          </a:blip>
          <a:stretch>
            <a:fillRect/>
          </a:stretch>
        </p:blipFill>
        <p:spPr>
          <a:xfrm>
            <a:off x="0" y="0"/>
            <a:ext cx="5177790" cy="6858000"/>
          </a:xfrm>
          <a:prstGeom prst="rect">
            <a:avLst/>
          </a:prstGeom>
          <a:noFill/>
          <a:ln>
            <a:noFill/>
          </a:ln>
        </p:spPr>
      </p:pic>
      <p:sp>
        <p:nvSpPr>
          <p:cNvPr id="430" name="Google Shape;430;p72"/>
          <p:cNvSpPr txBox="1"/>
          <p:nvPr/>
        </p:nvSpPr>
        <p:spPr>
          <a:xfrm>
            <a:off x="5177790" y="0"/>
            <a:ext cx="3966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Riyona Christy</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id="435" name="Google Shape;435;p73"/>
          <p:cNvPicPr preferRelativeResize="0"/>
          <p:nvPr/>
        </p:nvPicPr>
        <p:blipFill>
          <a:blip r:embed="rId3">
            <a:alphaModFix/>
          </a:blip>
          <a:stretch>
            <a:fillRect/>
          </a:stretch>
        </p:blipFill>
        <p:spPr>
          <a:xfrm>
            <a:off x="406400" y="0"/>
            <a:ext cx="8331200" cy="6350000"/>
          </a:xfrm>
          <a:prstGeom prst="rect">
            <a:avLst/>
          </a:prstGeom>
          <a:noFill/>
          <a:ln>
            <a:noFill/>
          </a:ln>
        </p:spPr>
      </p:pic>
      <p:sp>
        <p:nvSpPr>
          <p:cNvPr id="436" name="Google Shape;436;p73"/>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Brady Nielsen</a:t>
            </a:r>
            <a:r>
              <a:rPr lang="en" sz="3000">
                <a:solidFill>
                  <a:srgbClr val="888888"/>
                </a:solidFill>
                <a:latin typeface="Oswald"/>
                <a:ea typeface="Oswald"/>
                <a:cs typeface="Oswald"/>
                <a:sym typeface="Oswald"/>
              </a:rPr>
              <a:t>, graphite on paper, Fall 2024 at Sackville High</a:t>
            </a:r>
            <a:endParaRPr sz="3000">
              <a:solidFill>
                <a:srgbClr val="888888"/>
              </a:solidFill>
              <a:latin typeface="Oswald"/>
              <a:ea typeface="Oswald"/>
              <a:cs typeface="Oswald"/>
              <a:sym typeface="Oswa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id="441" name="Google Shape;441;p74"/>
          <p:cNvPicPr preferRelativeResize="0"/>
          <p:nvPr/>
        </p:nvPicPr>
        <p:blipFill>
          <a:blip r:embed="rId3">
            <a:alphaModFix/>
          </a:blip>
          <a:stretch>
            <a:fillRect/>
          </a:stretch>
        </p:blipFill>
        <p:spPr>
          <a:xfrm>
            <a:off x="0" y="0"/>
            <a:ext cx="5438394" cy="6858000"/>
          </a:xfrm>
          <a:prstGeom prst="rect">
            <a:avLst/>
          </a:prstGeom>
          <a:noFill/>
          <a:ln>
            <a:noFill/>
          </a:ln>
        </p:spPr>
      </p:pic>
      <p:sp>
        <p:nvSpPr>
          <p:cNvPr id="442" name="Google Shape;442;p74"/>
          <p:cNvSpPr txBox="1"/>
          <p:nvPr/>
        </p:nvSpPr>
        <p:spPr>
          <a:xfrm>
            <a:off x="5438394" y="0"/>
            <a:ext cx="3705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Libby Oram</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pic>
        <p:nvPicPr>
          <p:cNvPr id="447" name="Google Shape;447;p75"/>
          <p:cNvPicPr preferRelativeResize="0"/>
          <p:nvPr/>
        </p:nvPicPr>
        <p:blipFill>
          <a:blip r:embed="rId3">
            <a:alphaModFix/>
          </a:blip>
          <a:stretch>
            <a:fillRect/>
          </a:stretch>
        </p:blipFill>
        <p:spPr>
          <a:xfrm>
            <a:off x="463550" y="0"/>
            <a:ext cx="8216900" cy="6350000"/>
          </a:xfrm>
          <a:prstGeom prst="rect">
            <a:avLst/>
          </a:prstGeom>
          <a:noFill/>
          <a:ln>
            <a:noFill/>
          </a:ln>
        </p:spPr>
      </p:pic>
      <p:sp>
        <p:nvSpPr>
          <p:cNvPr id="448" name="Google Shape;448;p75"/>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Sofia Tucker</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id="453" name="Google Shape;453;p76"/>
          <p:cNvPicPr preferRelativeResize="0"/>
          <p:nvPr/>
        </p:nvPicPr>
        <p:blipFill>
          <a:blip r:embed="rId3">
            <a:alphaModFix/>
          </a:blip>
          <a:stretch>
            <a:fillRect/>
          </a:stretch>
        </p:blipFill>
        <p:spPr>
          <a:xfrm>
            <a:off x="898525" y="0"/>
            <a:ext cx="7346950" cy="6350000"/>
          </a:xfrm>
          <a:prstGeom prst="rect">
            <a:avLst/>
          </a:prstGeom>
          <a:noFill/>
          <a:ln>
            <a:noFill/>
          </a:ln>
        </p:spPr>
      </p:pic>
      <p:sp>
        <p:nvSpPr>
          <p:cNvPr id="454" name="Google Shape;454;p76"/>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Kauthar Green</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1"/>
          <p:cNvSpPr txBox="1"/>
          <p:nvPr/>
        </p:nvSpPr>
        <p:spPr>
          <a:xfrm>
            <a:off x="2779675" y="4640050"/>
            <a:ext cx="6364200" cy="2218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Àbadakone: Continuous Fire</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International indigenous art at the National Gallery of Canada, Ottawa, 2019</a:t>
            </a:r>
            <a:endParaRPr b="1" sz="2400">
              <a:solidFill>
                <a:srgbClr val="FFFFFF"/>
              </a:solidFill>
              <a:latin typeface="Cabin"/>
              <a:ea typeface="Cabin"/>
              <a:cs typeface="Cabin"/>
              <a:sym typeface="Cabin"/>
            </a:endParaRPr>
          </a:p>
        </p:txBody>
      </p:sp>
      <p:pic>
        <p:nvPicPr>
          <p:cNvPr id="216" name="Google Shape;216;p41"/>
          <p:cNvPicPr preferRelativeResize="0"/>
          <p:nvPr/>
        </p:nvPicPr>
        <p:blipFill>
          <a:blip r:embed="rId3">
            <a:alphaModFix/>
          </a:blip>
          <a:stretch>
            <a:fillRect/>
          </a:stretch>
        </p:blipFill>
        <p:spPr>
          <a:xfrm>
            <a:off x="0" y="0"/>
            <a:ext cx="5953974" cy="4003307"/>
          </a:xfrm>
          <a:prstGeom prst="rect">
            <a:avLst/>
          </a:prstGeom>
          <a:noFill/>
          <a:ln>
            <a:noFill/>
          </a:ln>
        </p:spPr>
      </p:pic>
      <p:pic>
        <p:nvPicPr>
          <p:cNvPr id="217" name="Google Shape;217;p41"/>
          <p:cNvPicPr preferRelativeResize="0"/>
          <p:nvPr/>
        </p:nvPicPr>
        <p:blipFill>
          <a:blip r:embed="rId4">
            <a:alphaModFix/>
          </a:blip>
          <a:stretch>
            <a:fillRect/>
          </a:stretch>
        </p:blipFill>
        <p:spPr>
          <a:xfrm>
            <a:off x="0" y="3383900"/>
            <a:ext cx="2779675" cy="3474599"/>
          </a:xfrm>
          <a:prstGeom prst="rect">
            <a:avLst/>
          </a:prstGeom>
          <a:noFill/>
          <a:ln>
            <a:noFill/>
          </a:ln>
        </p:spPr>
      </p:pic>
      <p:pic>
        <p:nvPicPr>
          <p:cNvPr id="218" name="Google Shape;218;p41"/>
          <p:cNvPicPr preferRelativeResize="0"/>
          <p:nvPr/>
        </p:nvPicPr>
        <p:blipFill>
          <a:blip r:embed="rId5">
            <a:alphaModFix/>
          </a:blip>
          <a:stretch>
            <a:fillRect/>
          </a:stretch>
        </p:blipFill>
        <p:spPr>
          <a:xfrm>
            <a:off x="5953975" y="0"/>
            <a:ext cx="3190025" cy="464004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id="459" name="Google Shape;459;p77"/>
          <p:cNvPicPr preferRelativeResize="0"/>
          <p:nvPr/>
        </p:nvPicPr>
        <p:blipFill>
          <a:blip r:embed="rId3">
            <a:alphaModFix/>
          </a:blip>
          <a:stretch>
            <a:fillRect/>
          </a:stretch>
        </p:blipFill>
        <p:spPr>
          <a:xfrm>
            <a:off x="0" y="0"/>
            <a:ext cx="5520690" cy="6858000"/>
          </a:xfrm>
          <a:prstGeom prst="rect">
            <a:avLst/>
          </a:prstGeom>
          <a:noFill/>
          <a:ln>
            <a:noFill/>
          </a:ln>
        </p:spPr>
      </p:pic>
      <p:sp>
        <p:nvSpPr>
          <p:cNvPr id="460" name="Google Shape;460;p77"/>
          <p:cNvSpPr txBox="1"/>
          <p:nvPr/>
        </p:nvSpPr>
        <p:spPr>
          <a:xfrm>
            <a:off x="5520690" y="0"/>
            <a:ext cx="3623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Leeluu Derouchie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pic>
        <p:nvPicPr>
          <p:cNvPr id="465" name="Google Shape;465;p78"/>
          <p:cNvPicPr preferRelativeResize="0"/>
          <p:nvPr/>
        </p:nvPicPr>
        <p:blipFill>
          <a:blip r:embed="rId3">
            <a:alphaModFix/>
          </a:blip>
          <a:stretch>
            <a:fillRect/>
          </a:stretch>
        </p:blipFill>
        <p:spPr>
          <a:xfrm>
            <a:off x="555625" y="0"/>
            <a:ext cx="8032750" cy="6350000"/>
          </a:xfrm>
          <a:prstGeom prst="rect">
            <a:avLst/>
          </a:prstGeom>
          <a:noFill/>
          <a:ln>
            <a:noFill/>
          </a:ln>
        </p:spPr>
      </p:pic>
      <p:sp>
        <p:nvSpPr>
          <p:cNvPr id="466" name="Google Shape;466;p7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Lydia Marryatt</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pic>
        <p:nvPicPr>
          <p:cNvPr id="471" name="Google Shape;471;p79"/>
          <p:cNvPicPr preferRelativeResize="0"/>
          <p:nvPr/>
        </p:nvPicPr>
        <p:blipFill>
          <a:blip r:embed="rId3">
            <a:alphaModFix/>
          </a:blip>
          <a:stretch>
            <a:fillRect/>
          </a:stretch>
        </p:blipFill>
        <p:spPr>
          <a:xfrm>
            <a:off x="0" y="0"/>
            <a:ext cx="5561838" cy="6858000"/>
          </a:xfrm>
          <a:prstGeom prst="rect">
            <a:avLst/>
          </a:prstGeom>
          <a:noFill/>
          <a:ln>
            <a:noFill/>
          </a:ln>
        </p:spPr>
      </p:pic>
      <p:sp>
        <p:nvSpPr>
          <p:cNvPr id="472" name="Google Shape;472;p79"/>
          <p:cNvSpPr txBox="1"/>
          <p:nvPr/>
        </p:nvSpPr>
        <p:spPr>
          <a:xfrm>
            <a:off x="5561838" y="0"/>
            <a:ext cx="3582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Jule Conrady</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pic>
        <p:nvPicPr>
          <p:cNvPr id="477" name="Google Shape;477;p80"/>
          <p:cNvPicPr preferRelativeResize="0"/>
          <p:nvPr/>
        </p:nvPicPr>
        <p:blipFill>
          <a:blip r:embed="rId3">
            <a:alphaModFix/>
          </a:blip>
          <a:stretch>
            <a:fillRect/>
          </a:stretch>
        </p:blipFill>
        <p:spPr>
          <a:xfrm>
            <a:off x="338667" y="41519"/>
            <a:ext cx="8466666" cy="6266963"/>
          </a:xfrm>
          <a:prstGeom prst="rect">
            <a:avLst/>
          </a:prstGeom>
          <a:noFill/>
          <a:ln>
            <a:noFill/>
          </a:ln>
        </p:spPr>
      </p:pic>
      <p:sp>
        <p:nvSpPr>
          <p:cNvPr id="478" name="Google Shape;478;p80"/>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Irene Oh</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grpSp>
        <p:nvGrpSpPr>
          <p:cNvPr id="483" name="Google Shape;483;p81"/>
          <p:cNvGrpSpPr/>
          <p:nvPr/>
        </p:nvGrpSpPr>
        <p:grpSpPr>
          <a:xfrm>
            <a:off x="0" y="230100"/>
            <a:ext cx="9144000" cy="1769800"/>
            <a:chOff x="0" y="230100"/>
            <a:chExt cx="9144000" cy="1769800"/>
          </a:xfrm>
        </p:grpSpPr>
        <p:pic>
          <p:nvPicPr>
            <p:cNvPr id="484" name="Google Shape;484;p81"/>
            <p:cNvPicPr preferRelativeResize="0"/>
            <p:nvPr/>
          </p:nvPicPr>
          <p:blipFill>
            <a:blip r:embed="rId3">
              <a:alphaModFix/>
            </a:blip>
            <a:stretch>
              <a:fillRect/>
            </a:stretch>
          </p:blipFill>
          <p:spPr>
            <a:xfrm>
              <a:off x="0" y="433627"/>
              <a:ext cx="1769807" cy="1362745"/>
            </a:xfrm>
            <a:prstGeom prst="rect">
              <a:avLst/>
            </a:prstGeom>
            <a:noFill/>
            <a:ln>
              <a:noFill/>
            </a:ln>
          </p:spPr>
        </p:pic>
        <p:pic>
          <p:nvPicPr>
            <p:cNvPr id="485" name="Google Shape;485;p81"/>
            <p:cNvPicPr preferRelativeResize="0"/>
            <p:nvPr/>
          </p:nvPicPr>
          <p:blipFill>
            <a:blip r:embed="rId4">
              <a:alphaModFix/>
            </a:blip>
            <a:stretch>
              <a:fillRect/>
            </a:stretch>
          </p:blipFill>
          <p:spPr>
            <a:xfrm>
              <a:off x="2000618" y="230100"/>
              <a:ext cx="1336205" cy="1769800"/>
            </a:xfrm>
            <a:prstGeom prst="rect">
              <a:avLst/>
            </a:prstGeom>
            <a:noFill/>
            <a:ln>
              <a:noFill/>
            </a:ln>
          </p:spPr>
        </p:pic>
        <p:pic>
          <p:nvPicPr>
            <p:cNvPr id="486" name="Google Shape;486;p81"/>
            <p:cNvPicPr preferRelativeResize="0"/>
            <p:nvPr/>
          </p:nvPicPr>
          <p:blipFill>
            <a:blip r:embed="rId5">
              <a:alphaModFix/>
            </a:blip>
            <a:stretch>
              <a:fillRect/>
            </a:stretch>
          </p:blipFill>
          <p:spPr>
            <a:xfrm>
              <a:off x="3567634" y="451319"/>
              <a:ext cx="1769807" cy="1327350"/>
            </a:xfrm>
            <a:prstGeom prst="rect">
              <a:avLst/>
            </a:prstGeom>
            <a:noFill/>
            <a:ln>
              <a:noFill/>
            </a:ln>
          </p:spPr>
        </p:pic>
        <p:pic>
          <p:nvPicPr>
            <p:cNvPr id="487" name="Google Shape;487;p81"/>
            <p:cNvPicPr preferRelativeResize="0"/>
            <p:nvPr/>
          </p:nvPicPr>
          <p:blipFill>
            <a:blip r:embed="rId6">
              <a:alphaModFix/>
            </a:blip>
            <a:stretch>
              <a:fillRect/>
            </a:stretch>
          </p:blipFill>
          <p:spPr>
            <a:xfrm>
              <a:off x="5568252" y="230100"/>
              <a:ext cx="1575130" cy="1769800"/>
            </a:xfrm>
            <a:prstGeom prst="rect">
              <a:avLst/>
            </a:prstGeom>
            <a:noFill/>
            <a:ln>
              <a:noFill/>
            </a:ln>
          </p:spPr>
        </p:pic>
        <p:pic>
          <p:nvPicPr>
            <p:cNvPr id="488" name="Google Shape;488;p81"/>
            <p:cNvPicPr preferRelativeResize="0"/>
            <p:nvPr/>
          </p:nvPicPr>
          <p:blipFill>
            <a:blip r:embed="rId7">
              <a:alphaModFix/>
            </a:blip>
            <a:stretch>
              <a:fillRect/>
            </a:stretch>
          </p:blipFill>
          <p:spPr>
            <a:xfrm>
              <a:off x="7374192" y="464586"/>
              <a:ext cx="1769809" cy="1300803"/>
            </a:xfrm>
            <a:prstGeom prst="rect">
              <a:avLst/>
            </a:prstGeom>
            <a:noFill/>
            <a:ln>
              <a:noFill/>
            </a:ln>
          </p:spPr>
        </p:pic>
      </p:grpSp>
      <p:grpSp>
        <p:nvGrpSpPr>
          <p:cNvPr id="489" name="Google Shape;489;p81"/>
          <p:cNvGrpSpPr/>
          <p:nvPr/>
        </p:nvGrpSpPr>
        <p:grpSpPr>
          <a:xfrm>
            <a:off x="-1" y="2541001"/>
            <a:ext cx="9143999" cy="1769800"/>
            <a:chOff x="-1" y="2705025"/>
            <a:chExt cx="9143999" cy="1769800"/>
          </a:xfrm>
        </p:grpSpPr>
        <p:pic>
          <p:nvPicPr>
            <p:cNvPr id="490" name="Google Shape;490;p81"/>
            <p:cNvPicPr preferRelativeResize="0"/>
            <p:nvPr/>
          </p:nvPicPr>
          <p:blipFill>
            <a:blip r:embed="rId8">
              <a:alphaModFix/>
            </a:blip>
            <a:stretch>
              <a:fillRect/>
            </a:stretch>
          </p:blipFill>
          <p:spPr>
            <a:xfrm>
              <a:off x="-1" y="2979344"/>
              <a:ext cx="1769807" cy="1221162"/>
            </a:xfrm>
            <a:prstGeom prst="rect">
              <a:avLst/>
            </a:prstGeom>
            <a:noFill/>
            <a:ln>
              <a:noFill/>
            </a:ln>
          </p:spPr>
        </p:pic>
        <p:pic>
          <p:nvPicPr>
            <p:cNvPr id="491" name="Google Shape;491;p81"/>
            <p:cNvPicPr preferRelativeResize="0"/>
            <p:nvPr/>
          </p:nvPicPr>
          <p:blipFill>
            <a:blip r:embed="rId9">
              <a:alphaModFix/>
            </a:blip>
            <a:stretch>
              <a:fillRect/>
            </a:stretch>
          </p:blipFill>
          <p:spPr>
            <a:xfrm>
              <a:off x="2042651" y="2705025"/>
              <a:ext cx="1336203" cy="1769800"/>
            </a:xfrm>
            <a:prstGeom prst="rect">
              <a:avLst/>
            </a:prstGeom>
            <a:noFill/>
            <a:ln>
              <a:noFill/>
            </a:ln>
          </p:spPr>
        </p:pic>
        <p:pic>
          <p:nvPicPr>
            <p:cNvPr id="492" name="Google Shape;492;p81"/>
            <p:cNvPicPr preferRelativeResize="0"/>
            <p:nvPr/>
          </p:nvPicPr>
          <p:blipFill>
            <a:blip r:embed="rId10">
              <a:alphaModFix/>
            </a:blip>
            <a:stretch>
              <a:fillRect/>
            </a:stretch>
          </p:blipFill>
          <p:spPr>
            <a:xfrm>
              <a:off x="3651700" y="2917393"/>
              <a:ext cx="1769806" cy="1345048"/>
            </a:xfrm>
            <a:prstGeom prst="rect">
              <a:avLst/>
            </a:prstGeom>
            <a:noFill/>
            <a:ln>
              <a:noFill/>
            </a:ln>
          </p:spPr>
        </p:pic>
        <p:pic>
          <p:nvPicPr>
            <p:cNvPr id="493" name="Google Shape;493;p81"/>
            <p:cNvPicPr preferRelativeResize="0"/>
            <p:nvPr/>
          </p:nvPicPr>
          <p:blipFill>
            <a:blip r:embed="rId11">
              <a:alphaModFix/>
            </a:blip>
            <a:stretch>
              <a:fillRect/>
            </a:stretch>
          </p:blipFill>
          <p:spPr>
            <a:xfrm>
              <a:off x="5694352" y="2705025"/>
              <a:ext cx="1406996" cy="1769800"/>
            </a:xfrm>
            <a:prstGeom prst="rect">
              <a:avLst/>
            </a:prstGeom>
            <a:noFill/>
            <a:ln>
              <a:noFill/>
            </a:ln>
          </p:spPr>
        </p:pic>
        <p:pic>
          <p:nvPicPr>
            <p:cNvPr id="494" name="Google Shape;494;p81"/>
            <p:cNvPicPr preferRelativeResize="0"/>
            <p:nvPr/>
          </p:nvPicPr>
          <p:blipFill>
            <a:blip r:embed="rId12">
              <a:alphaModFix/>
            </a:blip>
            <a:stretch>
              <a:fillRect/>
            </a:stretch>
          </p:blipFill>
          <p:spPr>
            <a:xfrm>
              <a:off x="7374194" y="2908552"/>
              <a:ext cx="1769804" cy="1362745"/>
            </a:xfrm>
            <a:prstGeom prst="rect">
              <a:avLst/>
            </a:prstGeom>
            <a:noFill/>
            <a:ln>
              <a:noFill/>
            </a:ln>
          </p:spPr>
        </p:pic>
      </p:grpSp>
      <p:grpSp>
        <p:nvGrpSpPr>
          <p:cNvPr id="495" name="Google Shape;495;p81"/>
          <p:cNvGrpSpPr/>
          <p:nvPr/>
        </p:nvGrpSpPr>
        <p:grpSpPr>
          <a:xfrm>
            <a:off x="34450" y="4851902"/>
            <a:ext cx="9144002" cy="1769800"/>
            <a:chOff x="0" y="5236327"/>
            <a:chExt cx="9144002" cy="1769800"/>
          </a:xfrm>
        </p:grpSpPr>
        <p:pic>
          <p:nvPicPr>
            <p:cNvPr id="496" name="Google Shape;496;p81"/>
            <p:cNvPicPr preferRelativeResize="0"/>
            <p:nvPr/>
          </p:nvPicPr>
          <p:blipFill>
            <a:blip r:embed="rId13">
              <a:alphaModFix/>
            </a:blip>
            <a:stretch>
              <a:fillRect/>
            </a:stretch>
          </p:blipFill>
          <p:spPr>
            <a:xfrm>
              <a:off x="0" y="5355782"/>
              <a:ext cx="1769808" cy="1530878"/>
            </a:xfrm>
            <a:prstGeom prst="rect">
              <a:avLst/>
            </a:prstGeom>
            <a:noFill/>
            <a:ln>
              <a:noFill/>
            </a:ln>
          </p:spPr>
        </p:pic>
        <p:pic>
          <p:nvPicPr>
            <p:cNvPr id="497" name="Google Shape;497;p81"/>
            <p:cNvPicPr preferRelativeResize="0"/>
            <p:nvPr/>
          </p:nvPicPr>
          <p:blipFill>
            <a:blip r:embed="rId14">
              <a:alphaModFix/>
            </a:blip>
            <a:stretch>
              <a:fillRect/>
            </a:stretch>
          </p:blipFill>
          <p:spPr>
            <a:xfrm>
              <a:off x="2013892" y="5236327"/>
              <a:ext cx="1424695" cy="1769800"/>
            </a:xfrm>
            <a:prstGeom prst="rect">
              <a:avLst/>
            </a:prstGeom>
            <a:noFill/>
            <a:ln>
              <a:noFill/>
            </a:ln>
          </p:spPr>
        </p:pic>
        <p:pic>
          <p:nvPicPr>
            <p:cNvPr id="498" name="Google Shape;498;p81"/>
            <p:cNvPicPr preferRelativeResize="0"/>
            <p:nvPr/>
          </p:nvPicPr>
          <p:blipFill>
            <a:blip r:embed="rId15">
              <a:alphaModFix/>
            </a:blip>
            <a:stretch>
              <a:fillRect/>
            </a:stretch>
          </p:blipFill>
          <p:spPr>
            <a:xfrm>
              <a:off x="3682671" y="5422153"/>
              <a:ext cx="1769808" cy="1398142"/>
            </a:xfrm>
            <a:prstGeom prst="rect">
              <a:avLst/>
            </a:prstGeom>
            <a:noFill/>
            <a:ln>
              <a:noFill/>
            </a:ln>
          </p:spPr>
        </p:pic>
        <p:pic>
          <p:nvPicPr>
            <p:cNvPr id="499" name="Google Shape;499;p81"/>
            <p:cNvPicPr preferRelativeResize="0"/>
            <p:nvPr/>
          </p:nvPicPr>
          <p:blipFill>
            <a:blip r:embed="rId16">
              <a:alphaModFix/>
            </a:blip>
            <a:stretch>
              <a:fillRect/>
            </a:stretch>
          </p:blipFill>
          <p:spPr>
            <a:xfrm>
              <a:off x="5696563" y="5236327"/>
              <a:ext cx="1433544" cy="1769800"/>
            </a:xfrm>
            <a:prstGeom prst="rect">
              <a:avLst/>
            </a:prstGeom>
            <a:noFill/>
            <a:ln>
              <a:noFill/>
            </a:ln>
          </p:spPr>
        </p:pic>
        <p:pic>
          <p:nvPicPr>
            <p:cNvPr id="500" name="Google Shape;500;p81"/>
            <p:cNvPicPr preferRelativeResize="0"/>
            <p:nvPr/>
          </p:nvPicPr>
          <p:blipFill>
            <a:blip r:embed="rId17">
              <a:alphaModFix/>
            </a:blip>
            <a:stretch>
              <a:fillRect/>
            </a:stretch>
          </p:blipFill>
          <p:spPr>
            <a:xfrm>
              <a:off x="7374192" y="5466401"/>
              <a:ext cx="1769810" cy="1309653"/>
            </a:xfrm>
            <a:prstGeom prst="rect">
              <a:avLst/>
            </a:prstGeom>
            <a:noFill/>
            <a:ln>
              <a:noFill/>
            </a:ln>
          </p:spPr>
        </p:pic>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grpSp>
        <p:nvGrpSpPr>
          <p:cNvPr id="509" name="Google Shape;509;p83"/>
          <p:cNvGrpSpPr/>
          <p:nvPr/>
        </p:nvGrpSpPr>
        <p:grpSpPr>
          <a:xfrm>
            <a:off x="0" y="810223"/>
            <a:ext cx="9143994" cy="1350780"/>
            <a:chOff x="0" y="-42052"/>
            <a:chExt cx="9143994" cy="1350780"/>
          </a:xfrm>
        </p:grpSpPr>
        <p:pic>
          <p:nvPicPr>
            <p:cNvPr id="510" name="Google Shape;510;p83"/>
            <p:cNvPicPr preferRelativeResize="0"/>
            <p:nvPr/>
          </p:nvPicPr>
          <p:blipFill>
            <a:blip r:embed="rId3">
              <a:alphaModFix/>
            </a:blip>
            <a:stretch>
              <a:fillRect/>
            </a:stretch>
          </p:blipFill>
          <p:spPr>
            <a:xfrm>
              <a:off x="0" y="-7855"/>
              <a:ext cx="1709855" cy="1282385"/>
            </a:xfrm>
            <a:prstGeom prst="rect">
              <a:avLst/>
            </a:prstGeom>
            <a:noFill/>
            <a:ln>
              <a:noFill/>
            </a:ln>
          </p:spPr>
        </p:pic>
        <p:pic>
          <p:nvPicPr>
            <p:cNvPr id="511" name="Google Shape;511;p83"/>
            <p:cNvPicPr preferRelativeResize="0"/>
            <p:nvPr/>
          </p:nvPicPr>
          <p:blipFill>
            <a:blip r:embed="rId4">
              <a:alphaModFix/>
            </a:blip>
            <a:stretch>
              <a:fillRect/>
            </a:stretch>
          </p:blipFill>
          <p:spPr>
            <a:xfrm>
              <a:off x="1858536" y="-7855"/>
              <a:ext cx="1709852" cy="1282385"/>
            </a:xfrm>
            <a:prstGeom prst="rect">
              <a:avLst/>
            </a:prstGeom>
            <a:noFill/>
            <a:ln>
              <a:noFill/>
            </a:ln>
          </p:spPr>
        </p:pic>
        <p:pic>
          <p:nvPicPr>
            <p:cNvPr id="512" name="Google Shape;512;p83"/>
            <p:cNvPicPr preferRelativeResize="0"/>
            <p:nvPr/>
          </p:nvPicPr>
          <p:blipFill>
            <a:blip r:embed="rId5">
              <a:alphaModFix/>
            </a:blip>
            <a:stretch>
              <a:fillRect/>
            </a:stretch>
          </p:blipFill>
          <p:spPr>
            <a:xfrm>
              <a:off x="5575605" y="-42052"/>
              <a:ext cx="1709854" cy="1350780"/>
            </a:xfrm>
            <a:prstGeom prst="rect">
              <a:avLst/>
            </a:prstGeom>
            <a:noFill/>
            <a:ln>
              <a:noFill/>
            </a:ln>
          </p:spPr>
        </p:pic>
        <p:pic>
          <p:nvPicPr>
            <p:cNvPr id="513" name="Google Shape;513;p83"/>
            <p:cNvPicPr preferRelativeResize="0"/>
            <p:nvPr/>
          </p:nvPicPr>
          <p:blipFill>
            <a:blip r:embed="rId6">
              <a:alphaModFix/>
            </a:blip>
            <a:stretch>
              <a:fillRect/>
            </a:stretch>
          </p:blipFill>
          <p:spPr>
            <a:xfrm>
              <a:off x="7434140" y="9244"/>
              <a:ext cx="1709854" cy="1248188"/>
            </a:xfrm>
            <a:prstGeom prst="rect">
              <a:avLst/>
            </a:prstGeom>
            <a:noFill/>
            <a:ln>
              <a:noFill/>
            </a:ln>
          </p:spPr>
        </p:pic>
        <p:pic>
          <p:nvPicPr>
            <p:cNvPr id="514" name="Google Shape;514;p83"/>
            <p:cNvPicPr preferRelativeResize="0"/>
            <p:nvPr/>
          </p:nvPicPr>
          <p:blipFill>
            <a:blip r:embed="rId7">
              <a:alphaModFix/>
            </a:blip>
            <a:stretch>
              <a:fillRect/>
            </a:stretch>
          </p:blipFill>
          <p:spPr>
            <a:xfrm>
              <a:off x="3717071" y="73367"/>
              <a:ext cx="1709852" cy="1119950"/>
            </a:xfrm>
            <a:prstGeom prst="rect">
              <a:avLst/>
            </a:prstGeom>
            <a:noFill/>
            <a:ln>
              <a:noFill/>
            </a:ln>
          </p:spPr>
        </p:pic>
      </p:grpSp>
      <p:grpSp>
        <p:nvGrpSpPr>
          <p:cNvPr id="515" name="Google Shape;515;p83"/>
          <p:cNvGrpSpPr/>
          <p:nvPr/>
        </p:nvGrpSpPr>
        <p:grpSpPr>
          <a:xfrm>
            <a:off x="0" y="4611506"/>
            <a:ext cx="9144000" cy="1436270"/>
            <a:chOff x="0" y="1854231"/>
            <a:chExt cx="9144000" cy="1436270"/>
          </a:xfrm>
        </p:grpSpPr>
        <p:pic>
          <p:nvPicPr>
            <p:cNvPr id="516" name="Google Shape;516;p83"/>
            <p:cNvPicPr preferRelativeResize="0"/>
            <p:nvPr/>
          </p:nvPicPr>
          <p:blipFill>
            <a:blip r:embed="rId8">
              <a:alphaModFix/>
            </a:blip>
            <a:stretch>
              <a:fillRect/>
            </a:stretch>
          </p:blipFill>
          <p:spPr>
            <a:xfrm>
              <a:off x="0" y="1892706"/>
              <a:ext cx="1709851" cy="1359327"/>
            </a:xfrm>
            <a:prstGeom prst="rect">
              <a:avLst/>
            </a:prstGeom>
            <a:noFill/>
            <a:ln>
              <a:noFill/>
            </a:ln>
          </p:spPr>
        </p:pic>
        <p:pic>
          <p:nvPicPr>
            <p:cNvPr id="517" name="Google Shape;517;p83"/>
            <p:cNvPicPr preferRelativeResize="0"/>
            <p:nvPr/>
          </p:nvPicPr>
          <p:blipFill>
            <a:blip r:embed="rId9">
              <a:alphaModFix/>
            </a:blip>
            <a:stretch>
              <a:fillRect/>
            </a:stretch>
          </p:blipFill>
          <p:spPr>
            <a:xfrm>
              <a:off x="1858536" y="1961092"/>
              <a:ext cx="1709852" cy="1222540"/>
            </a:xfrm>
            <a:prstGeom prst="rect">
              <a:avLst/>
            </a:prstGeom>
            <a:noFill/>
            <a:ln>
              <a:noFill/>
            </a:ln>
          </p:spPr>
        </p:pic>
        <p:pic>
          <p:nvPicPr>
            <p:cNvPr id="518" name="Google Shape;518;p83"/>
            <p:cNvPicPr preferRelativeResize="0"/>
            <p:nvPr/>
          </p:nvPicPr>
          <p:blipFill>
            <a:blip r:embed="rId10">
              <a:alphaModFix/>
            </a:blip>
            <a:stretch>
              <a:fillRect/>
            </a:stretch>
          </p:blipFill>
          <p:spPr>
            <a:xfrm>
              <a:off x="3717073" y="1879881"/>
              <a:ext cx="1709853" cy="1384977"/>
            </a:xfrm>
            <a:prstGeom prst="rect">
              <a:avLst/>
            </a:prstGeom>
            <a:noFill/>
            <a:ln>
              <a:noFill/>
            </a:ln>
          </p:spPr>
        </p:pic>
        <p:pic>
          <p:nvPicPr>
            <p:cNvPr id="519" name="Google Shape;519;p83"/>
            <p:cNvPicPr preferRelativeResize="0"/>
            <p:nvPr/>
          </p:nvPicPr>
          <p:blipFill>
            <a:blip r:embed="rId11">
              <a:alphaModFix/>
            </a:blip>
            <a:stretch>
              <a:fillRect/>
            </a:stretch>
          </p:blipFill>
          <p:spPr>
            <a:xfrm>
              <a:off x="5575610" y="1854231"/>
              <a:ext cx="1709852" cy="1436270"/>
            </a:xfrm>
            <a:prstGeom prst="rect">
              <a:avLst/>
            </a:prstGeom>
            <a:noFill/>
            <a:ln>
              <a:noFill/>
            </a:ln>
          </p:spPr>
        </p:pic>
        <p:pic>
          <p:nvPicPr>
            <p:cNvPr id="520" name="Google Shape;520;p83"/>
            <p:cNvPicPr preferRelativeResize="0"/>
            <p:nvPr/>
          </p:nvPicPr>
          <p:blipFill>
            <a:blip r:embed="rId12">
              <a:alphaModFix/>
            </a:blip>
            <a:stretch>
              <a:fillRect/>
            </a:stretch>
          </p:blipFill>
          <p:spPr>
            <a:xfrm>
              <a:off x="7434147" y="1888428"/>
              <a:ext cx="1709853" cy="1367878"/>
            </a:xfrm>
            <a:prstGeom prst="rect">
              <a:avLst/>
            </a:prstGeom>
            <a:noFill/>
            <a:ln>
              <a:noFill/>
            </a:ln>
          </p:spPr>
        </p:pic>
      </p:grpSp>
      <p:grpSp>
        <p:nvGrpSpPr>
          <p:cNvPr id="521" name="Google Shape;521;p83"/>
          <p:cNvGrpSpPr/>
          <p:nvPr/>
        </p:nvGrpSpPr>
        <p:grpSpPr>
          <a:xfrm>
            <a:off x="0" y="2476850"/>
            <a:ext cx="9144000" cy="1784188"/>
            <a:chOff x="0" y="3443025"/>
            <a:chExt cx="9144000" cy="1784188"/>
          </a:xfrm>
        </p:grpSpPr>
        <p:pic>
          <p:nvPicPr>
            <p:cNvPr id="522" name="Google Shape;522;p83"/>
            <p:cNvPicPr preferRelativeResize="0"/>
            <p:nvPr/>
          </p:nvPicPr>
          <p:blipFill>
            <a:blip r:embed="rId13">
              <a:alphaModFix/>
            </a:blip>
            <a:stretch>
              <a:fillRect/>
            </a:stretch>
          </p:blipFill>
          <p:spPr>
            <a:xfrm>
              <a:off x="0" y="3667171"/>
              <a:ext cx="1709852" cy="1384978"/>
            </a:xfrm>
            <a:prstGeom prst="rect">
              <a:avLst/>
            </a:prstGeom>
            <a:noFill/>
            <a:ln>
              <a:noFill/>
            </a:ln>
          </p:spPr>
        </p:pic>
        <p:pic>
          <p:nvPicPr>
            <p:cNvPr id="523" name="Google Shape;523;p83"/>
            <p:cNvPicPr preferRelativeResize="0"/>
            <p:nvPr/>
          </p:nvPicPr>
          <p:blipFill>
            <a:blip r:embed="rId14">
              <a:alphaModFix/>
            </a:blip>
            <a:stretch>
              <a:fillRect/>
            </a:stretch>
          </p:blipFill>
          <p:spPr>
            <a:xfrm>
              <a:off x="1894591" y="3443025"/>
              <a:ext cx="1632538" cy="1784188"/>
            </a:xfrm>
            <a:prstGeom prst="rect">
              <a:avLst/>
            </a:prstGeom>
            <a:noFill/>
            <a:ln>
              <a:noFill/>
            </a:ln>
          </p:spPr>
        </p:pic>
        <p:pic>
          <p:nvPicPr>
            <p:cNvPr id="524" name="Google Shape;524;p83"/>
            <p:cNvPicPr preferRelativeResize="0"/>
            <p:nvPr/>
          </p:nvPicPr>
          <p:blipFill>
            <a:blip r:embed="rId15">
              <a:alphaModFix/>
            </a:blip>
            <a:stretch>
              <a:fillRect/>
            </a:stretch>
          </p:blipFill>
          <p:spPr>
            <a:xfrm>
              <a:off x="3711869" y="3818141"/>
              <a:ext cx="1813933" cy="1033938"/>
            </a:xfrm>
            <a:prstGeom prst="rect">
              <a:avLst/>
            </a:prstGeom>
            <a:noFill/>
            <a:ln>
              <a:noFill/>
            </a:ln>
          </p:spPr>
        </p:pic>
        <p:pic>
          <p:nvPicPr>
            <p:cNvPr id="525" name="Google Shape;525;p83"/>
            <p:cNvPicPr preferRelativeResize="0"/>
            <p:nvPr/>
          </p:nvPicPr>
          <p:blipFill>
            <a:blip r:embed="rId16">
              <a:alphaModFix/>
            </a:blip>
            <a:stretch>
              <a:fillRect/>
            </a:stretch>
          </p:blipFill>
          <p:spPr>
            <a:xfrm>
              <a:off x="5710539" y="3480190"/>
              <a:ext cx="1538868" cy="1709847"/>
            </a:xfrm>
            <a:prstGeom prst="rect">
              <a:avLst/>
            </a:prstGeom>
            <a:noFill/>
            <a:ln>
              <a:noFill/>
            </a:ln>
          </p:spPr>
        </p:pic>
        <p:pic>
          <p:nvPicPr>
            <p:cNvPr id="526" name="Google Shape;526;p83"/>
            <p:cNvPicPr preferRelativeResize="0"/>
            <p:nvPr/>
          </p:nvPicPr>
          <p:blipFill>
            <a:blip r:embed="rId17">
              <a:alphaModFix/>
            </a:blip>
            <a:stretch>
              <a:fillRect/>
            </a:stretch>
          </p:blipFill>
          <p:spPr>
            <a:xfrm>
              <a:off x="7434147" y="3672547"/>
              <a:ext cx="1709854" cy="1325130"/>
            </a:xfrm>
            <a:prstGeom prst="rect">
              <a:avLst/>
            </a:prstGeom>
            <a:noFill/>
            <a:ln>
              <a:noFill/>
            </a:ln>
          </p:spPr>
        </p:pic>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pic>
        <p:nvPicPr>
          <p:cNvPr id="531" name="Google Shape;531;p84"/>
          <p:cNvPicPr preferRelativeResize="0"/>
          <p:nvPr/>
        </p:nvPicPr>
        <p:blipFill>
          <a:blip r:embed="rId3">
            <a:alphaModFix/>
          </a:blip>
          <a:stretch>
            <a:fillRect/>
          </a:stretch>
        </p:blipFill>
        <p:spPr>
          <a:xfrm>
            <a:off x="342900" y="0"/>
            <a:ext cx="8458200" cy="6350000"/>
          </a:xfrm>
          <a:prstGeom prst="rect">
            <a:avLst/>
          </a:prstGeom>
          <a:noFill/>
          <a:ln>
            <a:noFill/>
          </a:ln>
        </p:spPr>
      </p:pic>
      <p:sp>
        <p:nvSpPr>
          <p:cNvPr id="532" name="Google Shape;532;p84"/>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Mirella El Chater</a:t>
            </a:r>
            <a:r>
              <a:rPr lang="en" sz="2800">
                <a:solidFill>
                  <a:srgbClr val="888888"/>
                </a:solidFill>
                <a:latin typeface="Oswald"/>
                <a:ea typeface="Oswald"/>
                <a:cs typeface="Oswald"/>
                <a:sym typeface="Oswald"/>
              </a:rPr>
              <a:t>, watercolour on paper, Fall 2024 at Lockview High</a:t>
            </a:r>
            <a:endParaRPr sz="2800">
              <a:solidFill>
                <a:srgbClr val="888888"/>
              </a:solidFill>
              <a:latin typeface="Oswald"/>
              <a:ea typeface="Oswald"/>
              <a:cs typeface="Oswald"/>
              <a:sym typeface="Oswa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pic>
        <p:nvPicPr>
          <p:cNvPr id="537" name="Google Shape;537;p85"/>
          <p:cNvPicPr preferRelativeResize="0"/>
          <p:nvPr/>
        </p:nvPicPr>
        <p:blipFill>
          <a:blip r:embed="rId3">
            <a:alphaModFix/>
          </a:blip>
          <a:stretch>
            <a:fillRect/>
          </a:stretch>
        </p:blipFill>
        <p:spPr>
          <a:xfrm>
            <a:off x="352425" y="0"/>
            <a:ext cx="8439150" cy="6350000"/>
          </a:xfrm>
          <a:prstGeom prst="rect">
            <a:avLst/>
          </a:prstGeom>
          <a:noFill/>
          <a:ln>
            <a:noFill/>
          </a:ln>
        </p:spPr>
      </p:pic>
      <p:sp>
        <p:nvSpPr>
          <p:cNvPr id="538" name="Google Shape;538;p85"/>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Lisa Evlanov</a:t>
            </a:r>
            <a:r>
              <a:rPr lang="en" sz="3000">
                <a:solidFill>
                  <a:srgbClr val="888888"/>
                </a:solidFill>
                <a:latin typeface="Oswald"/>
                <a:ea typeface="Oswald"/>
                <a:cs typeface="Oswald"/>
                <a:sym typeface="Oswald"/>
              </a:rPr>
              <a:t>, graphite on paper, Fall 2024 at Sackville High</a:t>
            </a:r>
            <a:endParaRPr sz="3000">
              <a:solidFill>
                <a:srgbClr val="888888"/>
              </a:solidFill>
              <a:latin typeface="Oswald"/>
              <a:ea typeface="Oswald"/>
              <a:cs typeface="Oswald"/>
              <a:sym typeface="Oswa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pic>
        <p:nvPicPr>
          <p:cNvPr id="543" name="Google Shape;543;p86"/>
          <p:cNvPicPr preferRelativeResize="0"/>
          <p:nvPr/>
        </p:nvPicPr>
        <p:blipFill>
          <a:blip r:embed="rId3">
            <a:alphaModFix/>
          </a:blip>
          <a:stretch>
            <a:fillRect/>
          </a:stretch>
        </p:blipFill>
        <p:spPr>
          <a:xfrm>
            <a:off x="338667" y="408116"/>
            <a:ext cx="8466664" cy="5533768"/>
          </a:xfrm>
          <a:prstGeom prst="rect">
            <a:avLst/>
          </a:prstGeom>
          <a:noFill/>
          <a:ln>
            <a:noFill/>
          </a:ln>
        </p:spPr>
      </p:pic>
      <p:sp>
        <p:nvSpPr>
          <p:cNvPr id="544" name="Google Shape;544;p86"/>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Kathleen Lutz</a:t>
            </a:r>
            <a:r>
              <a:rPr lang="en" sz="3000">
                <a:solidFill>
                  <a:srgbClr val="888888"/>
                </a:solidFill>
                <a:latin typeface="Oswald"/>
                <a:ea typeface="Oswald"/>
                <a:cs typeface="Oswald"/>
                <a:sym typeface="Oswald"/>
              </a:rPr>
              <a:t>, graphite on paper, Fall 2024 at Sackville High</a:t>
            </a:r>
            <a:endParaRPr sz="3000">
              <a:solidFill>
                <a:srgbClr val="888888"/>
              </a:solidFill>
              <a:latin typeface="Oswald"/>
              <a:ea typeface="Oswald"/>
              <a:cs typeface="Oswald"/>
              <a:sym typeface="Oswa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2"/>
          <p:cNvSpPr txBox="1"/>
          <p:nvPr/>
        </p:nvSpPr>
        <p:spPr>
          <a:xfrm>
            <a:off x="-75" y="5715000"/>
            <a:ext cx="9144000" cy="114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Yaroslava Liseeva</a:t>
            </a:r>
            <a:r>
              <a:rPr i="1" lang="en" sz="2400">
                <a:solidFill>
                  <a:srgbClr val="B7B7B7"/>
                </a:solidFill>
                <a:latin typeface="Cabin"/>
                <a:ea typeface="Cabin"/>
                <a:cs typeface="Cabin"/>
                <a:sym typeface="Cabin"/>
              </a:rPr>
              <a:t> (Moscow) </a:t>
            </a:r>
            <a:r>
              <a:rPr i="1" lang="en" sz="2400" u="sng">
                <a:solidFill>
                  <a:srgbClr val="B7B7B7"/>
                </a:solidFill>
                <a:latin typeface="Cabin"/>
                <a:ea typeface="Cabin"/>
                <a:cs typeface="Cabin"/>
                <a:sym typeface="Cabin"/>
                <a:hlinkClick r:id="rId3">
                  <a:extLst>
                    <a:ext uri="{A12FA001-AC4F-418D-AE19-62706E023703}">
                      <ahyp:hlinkClr val="tx"/>
                    </a:ext>
                  </a:extLst>
                </a:hlinkClick>
              </a:rPr>
              <a:t>@yaroslava_liseeva_art</a:t>
            </a:r>
            <a:r>
              <a:rPr i="1" lang="en" sz="2400">
                <a:solidFill>
                  <a:srgbClr val="B7B7B7"/>
                </a:solidFill>
                <a:latin typeface="Cabin"/>
                <a:ea typeface="Cabin"/>
                <a:cs typeface="Cabin"/>
                <a:sym typeface="Cabin"/>
              </a:rPr>
              <a:t>, 2</a:t>
            </a:r>
            <a:r>
              <a:rPr i="1" lang="en" sz="2400">
                <a:solidFill>
                  <a:srgbClr val="B7B7B7"/>
                </a:solidFill>
                <a:latin typeface="Cabin"/>
                <a:ea typeface="Cabin"/>
                <a:cs typeface="Cabin"/>
                <a:sym typeface="Cabin"/>
              </a:rPr>
              <a:t>019</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The Tree Series No 3</a:t>
            </a:r>
            <a:r>
              <a:rPr lang="en" sz="2400">
                <a:solidFill>
                  <a:srgbClr val="B7B7B7"/>
                </a:solidFill>
                <a:latin typeface="Cabin"/>
                <a:ea typeface="Cabin"/>
                <a:cs typeface="Cabin"/>
                <a:sym typeface="Cabin"/>
              </a:rPr>
              <a:t>, 2019. Oil on canvas, 40x30”</a:t>
            </a:r>
            <a:endParaRPr sz="2400">
              <a:solidFill>
                <a:srgbClr val="B7B7B7"/>
              </a:solidFill>
              <a:latin typeface="Cabin"/>
              <a:ea typeface="Cabin"/>
              <a:cs typeface="Cabin"/>
              <a:sym typeface="Cabin"/>
            </a:endParaRPr>
          </a:p>
          <a:p>
            <a:pPr indent="0" lvl="0" marL="0" rtl="0" algn="ctr">
              <a:spcBef>
                <a:spcPts val="0"/>
              </a:spcBef>
              <a:spcAft>
                <a:spcPts val="0"/>
              </a:spcAft>
              <a:buNone/>
            </a:pPr>
            <a:r>
              <a:rPr b="1" lang="en" sz="2400">
                <a:solidFill>
                  <a:srgbClr val="FFFFFF"/>
                </a:solidFill>
                <a:latin typeface="Cabin"/>
                <a:ea typeface="Cabin"/>
                <a:cs typeface="Cabin"/>
                <a:sym typeface="Cabin"/>
              </a:rPr>
              <a:t>The Tree Series No 9</a:t>
            </a:r>
            <a:r>
              <a:rPr lang="en" sz="2400">
                <a:solidFill>
                  <a:srgbClr val="B7B7B7"/>
                </a:solidFill>
                <a:latin typeface="Cabin"/>
                <a:ea typeface="Cabin"/>
                <a:cs typeface="Cabin"/>
                <a:sym typeface="Cabin"/>
              </a:rPr>
              <a:t>, 2019. Oil on canvas, 110x80 cm.</a:t>
            </a:r>
            <a:endParaRPr sz="2400">
              <a:solidFill>
                <a:srgbClr val="B7B7B7"/>
              </a:solidFill>
              <a:latin typeface="Cabin"/>
              <a:ea typeface="Cabin"/>
              <a:cs typeface="Cabin"/>
              <a:sym typeface="Cabin"/>
            </a:endParaRPr>
          </a:p>
        </p:txBody>
      </p:sp>
      <p:pic>
        <p:nvPicPr>
          <p:cNvPr descr="Image from https://instagram.fyaw1-1.fna.fbcdn.net/v/t51.2885-15/sh0.08/e35/p750x750/58410505_137732837291975_6608765692624384961_n.jpg?_nc_ht=instagram.fyaw1-1.fna.fbcdn.net&amp;_nc_cat=111&amp;_nc_ohc=UyAtRv_sgvkAX_m_Jad&amp;oh=ec4142558874225b21305ede282716d4&amp;oe=5E869A54" id="224" name="Google Shape;224;p42"/>
          <p:cNvPicPr preferRelativeResize="0"/>
          <p:nvPr/>
        </p:nvPicPr>
        <p:blipFill>
          <a:blip r:embed="rId4">
            <a:alphaModFix/>
          </a:blip>
          <a:stretch>
            <a:fillRect/>
          </a:stretch>
        </p:blipFill>
        <p:spPr>
          <a:xfrm>
            <a:off x="0" y="0"/>
            <a:ext cx="4572000" cy="5715000"/>
          </a:xfrm>
          <a:prstGeom prst="rect">
            <a:avLst/>
          </a:prstGeom>
          <a:noFill/>
          <a:ln>
            <a:noFill/>
          </a:ln>
        </p:spPr>
      </p:pic>
      <p:pic>
        <p:nvPicPr>
          <p:cNvPr descr="Image from https://instagram.fyaw1-1.fna.fbcdn.net/v/t51.2885-15/sh0.08/e35/p750x750/62036957_476120119623804_2207884354224609436_n.jpg?_nc_ht=instagram.fyaw1-1.fna.fbcdn.net&amp;_nc_cat=100&amp;_nc_ohc=VjxrcVhd4iMAX8dfPOV&amp;oh=4cc794420781c7fc042d3f8179b0c286&amp;oe=5E8C9AF4" id="225" name="Google Shape;225;p42"/>
          <p:cNvPicPr preferRelativeResize="0"/>
          <p:nvPr/>
        </p:nvPicPr>
        <p:blipFill>
          <a:blip r:embed="rId5">
            <a:alphaModFix/>
          </a:blip>
          <a:stretch>
            <a:fillRect/>
          </a:stretch>
        </p:blipFill>
        <p:spPr>
          <a:xfrm>
            <a:off x="4572000" y="475"/>
            <a:ext cx="4572000" cy="57150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pic>
        <p:nvPicPr>
          <p:cNvPr id="549" name="Google Shape;549;p87"/>
          <p:cNvPicPr preferRelativeResize="0"/>
          <p:nvPr/>
        </p:nvPicPr>
        <p:blipFill>
          <a:blip r:embed="rId3">
            <a:alphaModFix/>
          </a:blip>
          <a:stretch>
            <a:fillRect/>
          </a:stretch>
        </p:blipFill>
        <p:spPr>
          <a:xfrm>
            <a:off x="546100" y="0"/>
            <a:ext cx="8051800" cy="6350000"/>
          </a:xfrm>
          <a:prstGeom prst="rect">
            <a:avLst/>
          </a:prstGeom>
          <a:noFill/>
          <a:ln>
            <a:noFill/>
          </a:ln>
        </p:spPr>
      </p:pic>
      <p:sp>
        <p:nvSpPr>
          <p:cNvPr id="550" name="Google Shape;550;p87"/>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Maleah Sufian</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pic>
        <p:nvPicPr>
          <p:cNvPr id="555" name="Google Shape;555;p88"/>
          <p:cNvPicPr preferRelativeResize="0"/>
          <p:nvPr/>
        </p:nvPicPr>
        <p:blipFill>
          <a:blip r:embed="rId3">
            <a:alphaModFix/>
          </a:blip>
          <a:stretch>
            <a:fillRect/>
          </a:stretch>
        </p:blipFill>
        <p:spPr>
          <a:xfrm>
            <a:off x="338667" y="73657"/>
            <a:ext cx="8466665" cy="6202685"/>
          </a:xfrm>
          <a:prstGeom prst="rect">
            <a:avLst/>
          </a:prstGeom>
          <a:noFill/>
          <a:ln>
            <a:noFill/>
          </a:ln>
        </p:spPr>
      </p:pic>
      <p:sp>
        <p:nvSpPr>
          <p:cNvPr id="556" name="Google Shape;556;p8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Maddie Fudge</a:t>
            </a:r>
            <a:r>
              <a:rPr lang="en" sz="3000">
                <a:solidFill>
                  <a:srgbClr val="888888"/>
                </a:solidFill>
                <a:latin typeface="Oswald"/>
                <a:ea typeface="Oswald"/>
                <a:cs typeface="Oswald"/>
                <a:sym typeface="Oswald"/>
              </a:rPr>
              <a:t>, graphite on paper, Fall 2024 at Sackville High</a:t>
            </a:r>
            <a:endParaRPr sz="3000">
              <a:solidFill>
                <a:srgbClr val="888888"/>
              </a:solidFill>
              <a:latin typeface="Oswald"/>
              <a:ea typeface="Oswald"/>
              <a:cs typeface="Oswald"/>
              <a:sym typeface="Oswa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pic>
        <p:nvPicPr>
          <p:cNvPr id="561" name="Google Shape;561;p89"/>
          <p:cNvPicPr preferRelativeResize="0"/>
          <p:nvPr/>
        </p:nvPicPr>
        <p:blipFill>
          <a:blip r:embed="rId3">
            <a:alphaModFix/>
          </a:blip>
          <a:stretch>
            <a:fillRect/>
          </a:stretch>
        </p:blipFill>
        <p:spPr>
          <a:xfrm>
            <a:off x="574675" y="0"/>
            <a:ext cx="7994650" cy="6350000"/>
          </a:xfrm>
          <a:prstGeom prst="rect">
            <a:avLst/>
          </a:prstGeom>
          <a:noFill/>
          <a:ln>
            <a:noFill/>
          </a:ln>
        </p:spPr>
      </p:pic>
      <p:sp>
        <p:nvSpPr>
          <p:cNvPr id="562" name="Google Shape;562;p89"/>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Sophia Williams</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pic>
        <p:nvPicPr>
          <p:cNvPr id="567" name="Google Shape;567;p90"/>
          <p:cNvPicPr preferRelativeResize="0"/>
          <p:nvPr/>
        </p:nvPicPr>
        <p:blipFill>
          <a:blip r:embed="rId3">
            <a:alphaModFix/>
          </a:blip>
          <a:stretch>
            <a:fillRect/>
          </a:stretch>
        </p:blipFill>
        <p:spPr>
          <a:xfrm>
            <a:off x="338667" y="146865"/>
            <a:ext cx="8466665" cy="6056270"/>
          </a:xfrm>
          <a:prstGeom prst="rect">
            <a:avLst/>
          </a:prstGeom>
          <a:noFill/>
          <a:ln>
            <a:noFill/>
          </a:ln>
        </p:spPr>
      </p:pic>
      <p:sp>
        <p:nvSpPr>
          <p:cNvPr id="568" name="Google Shape;568;p90"/>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Ariel Zou</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pic>
        <p:nvPicPr>
          <p:cNvPr id="573" name="Google Shape;573;p91"/>
          <p:cNvPicPr preferRelativeResize="0"/>
          <p:nvPr/>
        </p:nvPicPr>
        <p:blipFill>
          <a:blip r:embed="rId3">
            <a:alphaModFix/>
          </a:blip>
          <a:stretch>
            <a:fillRect/>
          </a:stretch>
        </p:blipFill>
        <p:spPr>
          <a:xfrm>
            <a:off x="644525" y="0"/>
            <a:ext cx="7854950" cy="6350000"/>
          </a:xfrm>
          <a:prstGeom prst="rect">
            <a:avLst/>
          </a:prstGeom>
          <a:noFill/>
          <a:ln>
            <a:noFill/>
          </a:ln>
        </p:spPr>
      </p:pic>
      <p:sp>
        <p:nvSpPr>
          <p:cNvPr id="574" name="Google Shape;574;p9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Neve McGrath</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pic>
        <p:nvPicPr>
          <p:cNvPr id="579" name="Google Shape;579;p92"/>
          <p:cNvPicPr preferRelativeResize="0"/>
          <p:nvPr/>
        </p:nvPicPr>
        <p:blipFill>
          <a:blip r:embed="rId3">
            <a:alphaModFix/>
          </a:blip>
          <a:stretch>
            <a:fillRect/>
          </a:stretch>
        </p:blipFill>
        <p:spPr>
          <a:xfrm>
            <a:off x="787400" y="0"/>
            <a:ext cx="7569200" cy="6350000"/>
          </a:xfrm>
          <a:prstGeom prst="rect">
            <a:avLst/>
          </a:prstGeom>
          <a:noFill/>
          <a:ln>
            <a:noFill/>
          </a:ln>
        </p:spPr>
      </p:pic>
      <p:sp>
        <p:nvSpPr>
          <p:cNvPr id="580" name="Google Shape;580;p92"/>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Lacey Sullivan</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pic>
        <p:nvPicPr>
          <p:cNvPr id="585" name="Google Shape;585;p93"/>
          <p:cNvPicPr preferRelativeResize="0"/>
          <p:nvPr/>
        </p:nvPicPr>
        <p:blipFill>
          <a:blip r:embed="rId3">
            <a:alphaModFix/>
          </a:blip>
          <a:stretch>
            <a:fillRect/>
          </a:stretch>
        </p:blipFill>
        <p:spPr>
          <a:xfrm>
            <a:off x="596900" y="0"/>
            <a:ext cx="7950200" cy="6350000"/>
          </a:xfrm>
          <a:prstGeom prst="rect">
            <a:avLst/>
          </a:prstGeom>
          <a:noFill/>
          <a:ln>
            <a:noFill/>
          </a:ln>
        </p:spPr>
      </p:pic>
      <p:sp>
        <p:nvSpPr>
          <p:cNvPr id="586" name="Google Shape;586;p93"/>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Nathan Teakles</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pic>
        <p:nvPicPr>
          <p:cNvPr id="591" name="Google Shape;591;p94"/>
          <p:cNvPicPr preferRelativeResize="0"/>
          <p:nvPr/>
        </p:nvPicPr>
        <p:blipFill>
          <a:blip r:embed="rId3">
            <a:alphaModFix/>
          </a:blip>
          <a:stretch>
            <a:fillRect/>
          </a:stretch>
        </p:blipFill>
        <p:spPr>
          <a:xfrm>
            <a:off x="654050" y="0"/>
            <a:ext cx="7835900" cy="6350000"/>
          </a:xfrm>
          <a:prstGeom prst="rect">
            <a:avLst/>
          </a:prstGeom>
          <a:noFill/>
          <a:ln>
            <a:noFill/>
          </a:ln>
        </p:spPr>
      </p:pic>
      <p:sp>
        <p:nvSpPr>
          <p:cNvPr id="592" name="Google Shape;592;p94"/>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Cordelia Masuda</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pic>
        <p:nvPicPr>
          <p:cNvPr id="597" name="Google Shape;597;p95"/>
          <p:cNvPicPr preferRelativeResize="0"/>
          <p:nvPr/>
        </p:nvPicPr>
        <p:blipFill>
          <a:blip r:embed="rId3">
            <a:alphaModFix/>
          </a:blip>
          <a:stretch>
            <a:fillRect/>
          </a:stretch>
        </p:blipFill>
        <p:spPr>
          <a:xfrm>
            <a:off x="0" y="0"/>
            <a:ext cx="6261354" cy="6858000"/>
          </a:xfrm>
          <a:prstGeom prst="rect">
            <a:avLst/>
          </a:prstGeom>
          <a:noFill/>
          <a:ln>
            <a:noFill/>
          </a:ln>
        </p:spPr>
      </p:pic>
      <p:sp>
        <p:nvSpPr>
          <p:cNvPr id="598" name="Google Shape;598;p95"/>
          <p:cNvSpPr txBox="1"/>
          <p:nvPr/>
        </p:nvSpPr>
        <p:spPr>
          <a:xfrm>
            <a:off x="6261354" y="0"/>
            <a:ext cx="2882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Josie Leslie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Lockview High</a:t>
            </a:r>
            <a:endParaRPr sz="3000">
              <a:solidFill>
                <a:srgbClr val="888888"/>
              </a:solidFill>
              <a:latin typeface="Oswald"/>
              <a:ea typeface="Oswald"/>
              <a:cs typeface="Oswald"/>
              <a:sym typeface="Oswa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pic>
        <p:nvPicPr>
          <p:cNvPr id="603" name="Google Shape;603;p96"/>
          <p:cNvPicPr preferRelativeResize="0"/>
          <p:nvPr/>
        </p:nvPicPr>
        <p:blipFill>
          <a:blip r:embed="rId3">
            <a:alphaModFix/>
          </a:blip>
          <a:stretch>
            <a:fillRect/>
          </a:stretch>
        </p:blipFill>
        <p:spPr>
          <a:xfrm>
            <a:off x="338666" y="762844"/>
            <a:ext cx="8466668" cy="4824313"/>
          </a:xfrm>
          <a:prstGeom prst="rect">
            <a:avLst/>
          </a:prstGeom>
          <a:noFill/>
          <a:ln>
            <a:noFill/>
          </a:ln>
        </p:spPr>
      </p:pic>
      <p:sp>
        <p:nvSpPr>
          <p:cNvPr id="604" name="Google Shape;604;p96"/>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Seb Fridell-Ervine</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3"/>
          <p:cNvSpPr txBox="1"/>
          <p:nvPr>
            <p:ph type="title"/>
          </p:nvPr>
        </p:nvSpPr>
        <p:spPr>
          <a:xfrm>
            <a:off x="150" y="6175800"/>
            <a:ext cx="9144000" cy="6900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sz="2300">
                <a:solidFill>
                  <a:srgbClr val="FFFFFF"/>
                </a:solidFill>
                <a:highlight>
                  <a:srgbClr val="37474F"/>
                </a:highlight>
                <a:latin typeface="Cabin"/>
                <a:ea typeface="Cabin"/>
                <a:cs typeface="Cabin"/>
                <a:sym typeface="Cabin"/>
              </a:rPr>
              <a:t>Glen McMinn</a:t>
            </a:r>
            <a:r>
              <a:rPr lang="en" sz="2300">
                <a:solidFill>
                  <a:srgbClr val="CCCCCC"/>
                </a:solidFill>
                <a:highlight>
                  <a:srgbClr val="37474F"/>
                </a:highlight>
                <a:latin typeface="Cabin"/>
                <a:ea typeface="Cabin"/>
                <a:cs typeface="Cabin"/>
                <a:sym typeface="Cabin"/>
              </a:rPr>
              <a:t>, </a:t>
            </a:r>
            <a:r>
              <a:rPr b="1" i="1" lang="en" sz="2300">
                <a:solidFill>
                  <a:srgbClr val="FFFFFF"/>
                </a:solidFill>
                <a:highlight>
                  <a:srgbClr val="37474F"/>
                </a:highlight>
                <a:latin typeface="Cabin"/>
                <a:ea typeface="Cabin"/>
                <a:cs typeface="Cabin"/>
                <a:sym typeface="Cabin"/>
              </a:rPr>
              <a:t>A Drowning</a:t>
            </a:r>
            <a:r>
              <a:rPr i="1" lang="en" sz="2300">
                <a:solidFill>
                  <a:srgbClr val="CCCCCC"/>
                </a:solidFill>
                <a:highlight>
                  <a:srgbClr val="37474F"/>
                </a:highlight>
                <a:latin typeface="Cabin"/>
                <a:ea typeface="Cabin"/>
                <a:cs typeface="Cabin"/>
                <a:sym typeface="Cabin"/>
              </a:rPr>
              <a:t> (+ earlier versions), oil on panel, </a:t>
            </a:r>
            <a:r>
              <a:rPr i="1" lang="en" sz="2300">
                <a:solidFill>
                  <a:srgbClr val="B7B7B7"/>
                </a:solidFill>
                <a:highlight>
                  <a:srgbClr val="37474F"/>
                </a:highlight>
                <a:latin typeface="Cabin"/>
                <a:ea typeface="Cabin"/>
                <a:cs typeface="Cabin"/>
                <a:sym typeface="Cabin"/>
              </a:rPr>
              <a:t>2023. 24 x 36”</a:t>
            </a:r>
            <a:endParaRPr i="1" sz="2300">
              <a:latin typeface="Cabin"/>
              <a:ea typeface="Cabin"/>
              <a:cs typeface="Cabin"/>
              <a:sym typeface="Cabin"/>
            </a:endParaRPr>
          </a:p>
        </p:txBody>
      </p:sp>
      <p:pic>
        <p:nvPicPr>
          <p:cNvPr id="231" name="Google Shape;231;p43"/>
          <p:cNvPicPr preferRelativeResize="0"/>
          <p:nvPr/>
        </p:nvPicPr>
        <p:blipFill>
          <a:blip r:embed="rId3">
            <a:alphaModFix/>
          </a:blip>
          <a:stretch>
            <a:fillRect/>
          </a:stretch>
        </p:blipFill>
        <p:spPr>
          <a:xfrm>
            <a:off x="0" y="0"/>
            <a:ext cx="4696801" cy="5871002"/>
          </a:xfrm>
          <a:prstGeom prst="rect">
            <a:avLst/>
          </a:prstGeom>
          <a:noFill/>
          <a:ln>
            <a:noFill/>
          </a:ln>
        </p:spPr>
      </p:pic>
      <p:pic>
        <p:nvPicPr>
          <p:cNvPr id="232" name="Google Shape;232;p43"/>
          <p:cNvPicPr preferRelativeResize="0"/>
          <p:nvPr/>
        </p:nvPicPr>
        <p:blipFill>
          <a:blip r:embed="rId4">
            <a:alphaModFix/>
          </a:blip>
          <a:stretch>
            <a:fillRect/>
          </a:stretch>
        </p:blipFill>
        <p:spPr>
          <a:xfrm>
            <a:off x="4865801" y="0"/>
            <a:ext cx="2139176" cy="2852224"/>
          </a:xfrm>
          <a:prstGeom prst="rect">
            <a:avLst/>
          </a:prstGeom>
          <a:noFill/>
          <a:ln>
            <a:noFill/>
          </a:ln>
        </p:spPr>
      </p:pic>
      <p:pic>
        <p:nvPicPr>
          <p:cNvPr id="233" name="Google Shape;233;p43"/>
          <p:cNvPicPr preferRelativeResize="0"/>
          <p:nvPr/>
        </p:nvPicPr>
        <p:blipFill>
          <a:blip r:embed="rId5">
            <a:alphaModFix/>
          </a:blip>
          <a:stretch>
            <a:fillRect/>
          </a:stretch>
        </p:blipFill>
        <p:spPr>
          <a:xfrm>
            <a:off x="4865800" y="3018750"/>
            <a:ext cx="2139174" cy="2852240"/>
          </a:xfrm>
          <a:prstGeom prst="rect">
            <a:avLst/>
          </a:prstGeom>
          <a:noFill/>
          <a:ln>
            <a:noFill/>
          </a:ln>
        </p:spPr>
      </p:pic>
      <p:pic>
        <p:nvPicPr>
          <p:cNvPr id="234" name="Google Shape;234;p43"/>
          <p:cNvPicPr preferRelativeResize="0"/>
          <p:nvPr/>
        </p:nvPicPr>
        <p:blipFill>
          <a:blip r:embed="rId6">
            <a:alphaModFix/>
          </a:blip>
          <a:stretch>
            <a:fillRect/>
          </a:stretch>
        </p:blipFill>
        <p:spPr>
          <a:xfrm>
            <a:off x="7004825" y="0"/>
            <a:ext cx="2139176" cy="2852242"/>
          </a:xfrm>
          <a:prstGeom prst="rect">
            <a:avLst/>
          </a:prstGeom>
          <a:noFill/>
          <a:ln>
            <a:noFill/>
          </a:ln>
        </p:spPr>
      </p:pic>
      <p:pic>
        <p:nvPicPr>
          <p:cNvPr id="235" name="Google Shape;235;p43"/>
          <p:cNvPicPr preferRelativeResize="0"/>
          <p:nvPr/>
        </p:nvPicPr>
        <p:blipFill>
          <a:blip r:embed="rId7">
            <a:alphaModFix/>
          </a:blip>
          <a:stretch>
            <a:fillRect/>
          </a:stretch>
        </p:blipFill>
        <p:spPr>
          <a:xfrm>
            <a:off x="7004975" y="3018750"/>
            <a:ext cx="2139174" cy="2852243"/>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pic>
        <p:nvPicPr>
          <p:cNvPr id="609" name="Google Shape;609;p97"/>
          <p:cNvPicPr preferRelativeResize="0"/>
          <p:nvPr/>
        </p:nvPicPr>
        <p:blipFill>
          <a:blip r:embed="rId3">
            <a:alphaModFix/>
          </a:blip>
          <a:stretch>
            <a:fillRect/>
          </a:stretch>
        </p:blipFill>
        <p:spPr>
          <a:xfrm>
            <a:off x="0" y="0"/>
            <a:ext cx="6185916" cy="6858000"/>
          </a:xfrm>
          <a:prstGeom prst="rect">
            <a:avLst/>
          </a:prstGeom>
          <a:noFill/>
          <a:ln>
            <a:noFill/>
          </a:ln>
        </p:spPr>
      </p:pic>
      <p:sp>
        <p:nvSpPr>
          <p:cNvPr id="610" name="Google Shape;610;p97"/>
          <p:cNvSpPr txBox="1"/>
          <p:nvPr/>
        </p:nvSpPr>
        <p:spPr>
          <a:xfrm>
            <a:off x="6185916" y="0"/>
            <a:ext cx="2958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Sue Kim</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pic>
        <p:nvPicPr>
          <p:cNvPr id="615" name="Google Shape;615;p98"/>
          <p:cNvPicPr preferRelativeResize="0"/>
          <p:nvPr/>
        </p:nvPicPr>
        <p:blipFill>
          <a:blip r:embed="rId3">
            <a:alphaModFix/>
          </a:blip>
          <a:stretch>
            <a:fillRect/>
          </a:stretch>
        </p:blipFill>
        <p:spPr>
          <a:xfrm>
            <a:off x="466725" y="0"/>
            <a:ext cx="8210550" cy="6350000"/>
          </a:xfrm>
          <a:prstGeom prst="rect">
            <a:avLst/>
          </a:prstGeom>
          <a:noFill/>
          <a:ln>
            <a:noFill/>
          </a:ln>
        </p:spPr>
      </p:pic>
      <p:sp>
        <p:nvSpPr>
          <p:cNvPr id="616" name="Google Shape;616;p9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Usman Arifov</a:t>
            </a:r>
            <a:r>
              <a:rPr lang="en" sz="3000">
                <a:solidFill>
                  <a:srgbClr val="888888"/>
                </a:solidFill>
                <a:latin typeface="Oswald"/>
                <a:ea typeface="Oswald"/>
                <a:cs typeface="Oswald"/>
                <a:sym typeface="Oswald"/>
              </a:rPr>
              <a:t>, watercolour on paper, Fall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grpSp>
        <p:nvGrpSpPr>
          <p:cNvPr id="621" name="Google Shape;621;p99"/>
          <p:cNvGrpSpPr/>
          <p:nvPr/>
        </p:nvGrpSpPr>
        <p:grpSpPr>
          <a:xfrm>
            <a:off x="0" y="810223"/>
            <a:ext cx="9143994" cy="1350780"/>
            <a:chOff x="0" y="-42052"/>
            <a:chExt cx="9143994" cy="1350780"/>
          </a:xfrm>
        </p:grpSpPr>
        <p:pic>
          <p:nvPicPr>
            <p:cNvPr id="622" name="Google Shape;622;p99"/>
            <p:cNvPicPr preferRelativeResize="0"/>
            <p:nvPr/>
          </p:nvPicPr>
          <p:blipFill>
            <a:blip r:embed="rId3">
              <a:alphaModFix/>
            </a:blip>
            <a:stretch>
              <a:fillRect/>
            </a:stretch>
          </p:blipFill>
          <p:spPr>
            <a:xfrm>
              <a:off x="0" y="-7855"/>
              <a:ext cx="1709855" cy="1282385"/>
            </a:xfrm>
            <a:prstGeom prst="rect">
              <a:avLst/>
            </a:prstGeom>
            <a:noFill/>
            <a:ln>
              <a:noFill/>
            </a:ln>
          </p:spPr>
        </p:pic>
        <p:pic>
          <p:nvPicPr>
            <p:cNvPr id="623" name="Google Shape;623;p99"/>
            <p:cNvPicPr preferRelativeResize="0"/>
            <p:nvPr/>
          </p:nvPicPr>
          <p:blipFill>
            <a:blip r:embed="rId4">
              <a:alphaModFix/>
            </a:blip>
            <a:stretch>
              <a:fillRect/>
            </a:stretch>
          </p:blipFill>
          <p:spPr>
            <a:xfrm>
              <a:off x="1858536" y="-7855"/>
              <a:ext cx="1709852" cy="1282385"/>
            </a:xfrm>
            <a:prstGeom prst="rect">
              <a:avLst/>
            </a:prstGeom>
            <a:noFill/>
            <a:ln>
              <a:noFill/>
            </a:ln>
          </p:spPr>
        </p:pic>
        <p:pic>
          <p:nvPicPr>
            <p:cNvPr id="624" name="Google Shape;624;p99"/>
            <p:cNvPicPr preferRelativeResize="0"/>
            <p:nvPr/>
          </p:nvPicPr>
          <p:blipFill>
            <a:blip r:embed="rId5">
              <a:alphaModFix/>
            </a:blip>
            <a:stretch>
              <a:fillRect/>
            </a:stretch>
          </p:blipFill>
          <p:spPr>
            <a:xfrm>
              <a:off x="5575605" y="-42052"/>
              <a:ext cx="1709854" cy="1350780"/>
            </a:xfrm>
            <a:prstGeom prst="rect">
              <a:avLst/>
            </a:prstGeom>
            <a:noFill/>
            <a:ln>
              <a:noFill/>
            </a:ln>
          </p:spPr>
        </p:pic>
        <p:pic>
          <p:nvPicPr>
            <p:cNvPr id="625" name="Google Shape;625;p99"/>
            <p:cNvPicPr preferRelativeResize="0"/>
            <p:nvPr/>
          </p:nvPicPr>
          <p:blipFill>
            <a:blip r:embed="rId6">
              <a:alphaModFix/>
            </a:blip>
            <a:stretch>
              <a:fillRect/>
            </a:stretch>
          </p:blipFill>
          <p:spPr>
            <a:xfrm>
              <a:off x="7434140" y="9244"/>
              <a:ext cx="1709854" cy="1248188"/>
            </a:xfrm>
            <a:prstGeom prst="rect">
              <a:avLst/>
            </a:prstGeom>
            <a:noFill/>
            <a:ln>
              <a:noFill/>
            </a:ln>
          </p:spPr>
        </p:pic>
        <p:pic>
          <p:nvPicPr>
            <p:cNvPr id="626" name="Google Shape;626;p99"/>
            <p:cNvPicPr preferRelativeResize="0"/>
            <p:nvPr/>
          </p:nvPicPr>
          <p:blipFill>
            <a:blip r:embed="rId7">
              <a:alphaModFix/>
            </a:blip>
            <a:stretch>
              <a:fillRect/>
            </a:stretch>
          </p:blipFill>
          <p:spPr>
            <a:xfrm>
              <a:off x="3717071" y="73367"/>
              <a:ext cx="1709852" cy="1119950"/>
            </a:xfrm>
            <a:prstGeom prst="rect">
              <a:avLst/>
            </a:prstGeom>
            <a:noFill/>
            <a:ln>
              <a:noFill/>
            </a:ln>
          </p:spPr>
        </p:pic>
      </p:grpSp>
      <p:grpSp>
        <p:nvGrpSpPr>
          <p:cNvPr id="627" name="Google Shape;627;p99"/>
          <p:cNvGrpSpPr/>
          <p:nvPr/>
        </p:nvGrpSpPr>
        <p:grpSpPr>
          <a:xfrm>
            <a:off x="0" y="4611506"/>
            <a:ext cx="9144000" cy="1436270"/>
            <a:chOff x="0" y="1854231"/>
            <a:chExt cx="9144000" cy="1436270"/>
          </a:xfrm>
        </p:grpSpPr>
        <p:pic>
          <p:nvPicPr>
            <p:cNvPr id="628" name="Google Shape;628;p99"/>
            <p:cNvPicPr preferRelativeResize="0"/>
            <p:nvPr/>
          </p:nvPicPr>
          <p:blipFill>
            <a:blip r:embed="rId8">
              <a:alphaModFix/>
            </a:blip>
            <a:stretch>
              <a:fillRect/>
            </a:stretch>
          </p:blipFill>
          <p:spPr>
            <a:xfrm>
              <a:off x="0" y="1892706"/>
              <a:ext cx="1709851" cy="1359327"/>
            </a:xfrm>
            <a:prstGeom prst="rect">
              <a:avLst/>
            </a:prstGeom>
            <a:noFill/>
            <a:ln>
              <a:noFill/>
            </a:ln>
          </p:spPr>
        </p:pic>
        <p:pic>
          <p:nvPicPr>
            <p:cNvPr id="629" name="Google Shape;629;p99"/>
            <p:cNvPicPr preferRelativeResize="0"/>
            <p:nvPr/>
          </p:nvPicPr>
          <p:blipFill>
            <a:blip r:embed="rId9">
              <a:alphaModFix/>
            </a:blip>
            <a:stretch>
              <a:fillRect/>
            </a:stretch>
          </p:blipFill>
          <p:spPr>
            <a:xfrm>
              <a:off x="1858536" y="1961092"/>
              <a:ext cx="1709852" cy="1222540"/>
            </a:xfrm>
            <a:prstGeom prst="rect">
              <a:avLst/>
            </a:prstGeom>
            <a:noFill/>
            <a:ln>
              <a:noFill/>
            </a:ln>
          </p:spPr>
        </p:pic>
        <p:pic>
          <p:nvPicPr>
            <p:cNvPr id="630" name="Google Shape;630;p99"/>
            <p:cNvPicPr preferRelativeResize="0"/>
            <p:nvPr/>
          </p:nvPicPr>
          <p:blipFill>
            <a:blip r:embed="rId10">
              <a:alphaModFix/>
            </a:blip>
            <a:stretch>
              <a:fillRect/>
            </a:stretch>
          </p:blipFill>
          <p:spPr>
            <a:xfrm>
              <a:off x="3717073" y="1879881"/>
              <a:ext cx="1709853" cy="1384977"/>
            </a:xfrm>
            <a:prstGeom prst="rect">
              <a:avLst/>
            </a:prstGeom>
            <a:noFill/>
            <a:ln>
              <a:noFill/>
            </a:ln>
          </p:spPr>
        </p:pic>
        <p:pic>
          <p:nvPicPr>
            <p:cNvPr id="631" name="Google Shape;631;p99"/>
            <p:cNvPicPr preferRelativeResize="0"/>
            <p:nvPr/>
          </p:nvPicPr>
          <p:blipFill>
            <a:blip r:embed="rId11">
              <a:alphaModFix/>
            </a:blip>
            <a:stretch>
              <a:fillRect/>
            </a:stretch>
          </p:blipFill>
          <p:spPr>
            <a:xfrm>
              <a:off x="5575610" y="1854231"/>
              <a:ext cx="1709852" cy="1436270"/>
            </a:xfrm>
            <a:prstGeom prst="rect">
              <a:avLst/>
            </a:prstGeom>
            <a:noFill/>
            <a:ln>
              <a:noFill/>
            </a:ln>
          </p:spPr>
        </p:pic>
        <p:pic>
          <p:nvPicPr>
            <p:cNvPr id="632" name="Google Shape;632;p99"/>
            <p:cNvPicPr preferRelativeResize="0"/>
            <p:nvPr/>
          </p:nvPicPr>
          <p:blipFill>
            <a:blip r:embed="rId12">
              <a:alphaModFix/>
            </a:blip>
            <a:stretch>
              <a:fillRect/>
            </a:stretch>
          </p:blipFill>
          <p:spPr>
            <a:xfrm>
              <a:off x="7434147" y="1888428"/>
              <a:ext cx="1709853" cy="1367878"/>
            </a:xfrm>
            <a:prstGeom prst="rect">
              <a:avLst/>
            </a:prstGeom>
            <a:noFill/>
            <a:ln>
              <a:noFill/>
            </a:ln>
          </p:spPr>
        </p:pic>
      </p:grpSp>
      <p:grpSp>
        <p:nvGrpSpPr>
          <p:cNvPr id="633" name="Google Shape;633;p99"/>
          <p:cNvGrpSpPr/>
          <p:nvPr/>
        </p:nvGrpSpPr>
        <p:grpSpPr>
          <a:xfrm>
            <a:off x="0" y="2476850"/>
            <a:ext cx="9144000" cy="1784188"/>
            <a:chOff x="0" y="3443025"/>
            <a:chExt cx="9144000" cy="1784188"/>
          </a:xfrm>
        </p:grpSpPr>
        <p:pic>
          <p:nvPicPr>
            <p:cNvPr id="634" name="Google Shape;634;p99"/>
            <p:cNvPicPr preferRelativeResize="0"/>
            <p:nvPr/>
          </p:nvPicPr>
          <p:blipFill>
            <a:blip r:embed="rId13">
              <a:alphaModFix/>
            </a:blip>
            <a:stretch>
              <a:fillRect/>
            </a:stretch>
          </p:blipFill>
          <p:spPr>
            <a:xfrm>
              <a:off x="0" y="3667171"/>
              <a:ext cx="1709852" cy="1384978"/>
            </a:xfrm>
            <a:prstGeom prst="rect">
              <a:avLst/>
            </a:prstGeom>
            <a:noFill/>
            <a:ln>
              <a:noFill/>
            </a:ln>
          </p:spPr>
        </p:pic>
        <p:pic>
          <p:nvPicPr>
            <p:cNvPr id="635" name="Google Shape;635;p99"/>
            <p:cNvPicPr preferRelativeResize="0"/>
            <p:nvPr/>
          </p:nvPicPr>
          <p:blipFill>
            <a:blip r:embed="rId14">
              <a:alphaModFix/>
            </a:blip>
            <a:stretch>
              <a:fillRect/>
            </a:stretch>
          </p:blipFill>
          <p:spPr>
            <a:xfrm>
              <a:off x="1894591" y="3443025"/>
              <a:ext cx="1632538" cy="1784188"/>
            </a:xfrm>
            <a:prstGeom prst="rect">
              <a:avLst/>
            </a:prstGeom>
            <a:noFill/>
            <a:ln>
              <a:noFill/>
            </a:ln>
          </p:spPr>
        </p:pic>
        <p:pic>
          <p:nvPicPr>
            <p:cNvPr id="636" name="Google Shape;636;p99"/>
            <p:cNvPicPr preferRelativeResize="0"/>
            <p:nvPr/>
          </p:nvPicPr>
          <p:blipFill>
            <a:blip r:embed="rId15">
              <a:alphaModFix/>
            </a:blip>
            <a:stretch>
              <a:fillRect/>
            </a:stretch>
          </p:blipFill>
          <p:spPr>
            <a:xfrm>
              <a:off x="3711869" y="3818141"/>
              <a:ext cx="1813933" cy="1033938"/>
            </a:xfrm>
            <a:prstGeom prst="rect">
              <a:avLst/>
            </a:prstGeom>
            <a:noFill/>
            <a:ln>
              <a:noFill/>
            </a:ln>
          </p:spPr>
        </p:pic>
        <p:pic>
          <p:nvPicPr>
            <p:cNvPr id="637" name="Google Shape;637;p99"/>
            <p:cNvPicPr preferRelativeResize="0"/>
            <p:nvPr/>
          </p:nvPicPr>
          <p:blipFill>
            <a:blip r:embed="rId16">
              <a:alphaModFix/>
            </a:blip>
            <a:stretch>
              <a:fillRect/>
            </a:stretch>
          </p:blipFill>
          <p:spPr>
            <a:xfrm>
              <a:off x="5710539" y="3480190"/>
              <a:ext cx="1538868" cy="1709847"/>
            </a:xfrm>
            <a:prstGeom prst="rect">
              <a:avLst/>
            </a:prstGeom>
            <a:noFill/>
            <a:ln>
              <a:noFill/>
            </a:ln>
          </p:spPr>
        </p:pic>
        <p:pic>
          <p:nvPicPr>
            <p:cNvPr id="638" name="Google Shape;638;p99"/>
            <p:cNvPicPr preferRelativeResize="0"/>
            <p:nvPr/>
          </p:nvPicPr>
          <p:blipFill>
            <a:blip r:embed="rId17">
              <a:alphaModFix/>
            </a:blip>
            <a:stretch>
              <a:fillRect/>
            </a:stretch>
          </p:blipFill>
          <p:spPr>
            <a:xfrm>
              <a:off x="7434147" y="3672547"/>
              <a:ext cx="1709854" cy="1325130"/>
            </a:xfrm>
            <a:prstGeom prst="rect">
              <a:avLst/>
            </a:prstGeom>
            <a:noFill/>
            <a:ln>
              <a:noFill/>
            </a:ln>
          </p:spPr>
        </p:pic>
      </p:gr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101"/>
          <p:cNvSpPr txBox="1"/>
          <p:nvPr/>
        </p:nvSpPr>
        <p:spPr>
          <a:xfrm>
            <a:off x="0" y="0"/>
            <a:ext cx="9144000" cy="228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Oswald"/>
                <a:ea typeface="Oswald"/>
                <a:cs typeface="Oswald"/>
                <a:sym typeface="Oswald"/>
              </a:rPr>
              <a:t>Quick advice for your painting ideas</a:t>
            </a:r>
            <a:endParaRPr sz="7200">
              <a:solidFill>
                <a:srgbClr val="B7B7B7"/>
              </a:solidFill>
              <a:latin typeface="Average"/>
              <a:ea typeface="Average"/>
              <a:cs typeface="Average"/>
              <a:sym typeface="Average"/>
            </a:endParaRPr>
          </a:p>
        </p:txBody>
      </p:sp>
      <p:sp>
        <p:nvSpPr>
          <p:cNvPr descr="Translations" id="648" name="Google Shape;648;p101"/>
          <p:cNvSpPr txBox="1"/>
          <p:nvPr/>
        </p:nvSpPr>
        <p:spPr>
          <a:xfrm>
            <a:off x="0" y="2286000"/>
            <a:ext cx="9144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ለስዕልዎ ሀሳቦች ፈጣን ምክር</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نصائح سريعة لأفكار الرسم الخاصة بك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Consells ràpids per a les teves idees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为您的绘画创意提供快速建议</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مشاوره سریع برای ایده‌های نقاشی شما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आपके चित्रकला विचारों के लिए त्वरित सलाह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絵画のアイデアに関する簡単なアドバイス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그림 그리기 아이디어에 대한 간단한 조언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Serişteyên bilez ji bo ramanên boyaxkirina we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Conselhos rápidos para suas ideias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ਤੁਹਾਡੇ ਪੇਂਟਿੰਗ ਵਿਚਾਰਾਂ ਲਈ ਤੁਰੰਤ ਸਲਾਹ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Краткие советы по идеям для рисования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Talo degdeg ah fikradaha rinjiyeynta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Consejos rápidos para tus ideas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Ushauri wa haraka kwa mawazo yako ya uchoraji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Mabilis na payo para sa iyong mga ideya sa pagpipinta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Boyama fikirleriniz için hızlı tavsiyeler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Швидка порада щодо ваших ідей для малювання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Lời khuyên nhanh cho ý tưởng vẽ tranh của bạn</a:t>
            </a:r>
            <a:endParaRPr sz="2500">
              <a:solidFill>
                <a:srgbClr val="AAAAAA"/>
              </a:solidFill>
              <a:latin typeface="Average"/>
              <a:ea typeface="Average"/>
              <a:cs typeface="Average"/>
              <a:sym typeface="Average"/>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descr="Translations" id="653" name="Google Shape;653;p102"/>
          <p:cNvSpPr txBox="1"/>
          <p:nvPr/>
        </p:nvSpPr>
        <p:spPr>
          <a:xfrm>
            <a:off x="4114800" y="0"/>
            <a:ext cx="5029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የመስመሮች ሥዕሎች እና ሥዕላዊ መግለጫዎች የመሳል ችሎታዎን አያሳዩም።</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لن تُظهر الرسومات الخطية والصور الظلية مهارتك في الرسم.</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Els dibuixos lineals i les siluetes no mostraran la teva habilitat per pintar.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线条画和轮廓画无法展现你的绘画能力。</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نقاشی‌های خطی و سیلوئت‌ها توانایی شما را در نقاشی نشان نمی‌دهند.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रेखाचित्र और छायाचित्र आपकी चित्रकला की क्षमता को नहीं दर्शाएंगे।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線画やシルエットでは、あなたの絵画の才能は表現できません。</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선화나 실루엣만으로는 그림 실력을 보여줄 수 없습니다.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Nexşeyên xêzkirî û silûet dê şiyana te ya di boyaxkirinê de nîşan nedin.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Desenhos lineares e silhuetas não mostrarão sua habilidade em pintar.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ਲਾਈਨ ਡਰਾਇੰਗ ਅਤੇ ਸਿਲੂਏਟ ਪੇਂਟਿੰਗ ਵਿੱਚ ਤੁਹਾਡੀ ਯੋਗਤਾ ਨਹੀਂ ਦਿਖਾਉਣਗੇ।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Линейные рисунки и силуэты не покажут ваших способностей в живописи.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Sawirada xariiqda iyo silhouettes ma muujin doonaan awoodaada rinjiyeynta.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Los dibujos lineales y las siluetas no mostrarán tu habilidad para pintar.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Michoro ya mstari na silhouettes haitaonyesha uwezo wako katika uchoraji.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Hindi ipapakita ng mga line drawing at silhouette ang iyong kakayahan sa pagpipinta.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Çizgi çizimler ve silüetler resim yeteneğinizi göstermez.</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Лінійні малюнки та силуети не покажуть ваших здібностей до живопису.</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Các bản vẽ đường nét và hình bóng sẽ không thể hiện được khả năng hội họa của bạn.</a:t>
            </a:r>
            <a:endParaRPr>
              <a:solidFill>
                <a:srgbClr val="B7B7B7"/>
              </a:solidFill>
              <a:latin typeface="Average"/>
              <a:ea typeface="Average"/>
              <a:cs typeface="Average"/>
              <a:sym typeface="Average"/>
            </a:endParaRPr>
          </a:p>
        </p:txBody>
      </p:sp>
      <p:grpSp>
        <p:nvGrpSpPr>
          <p:cNvPr id="654" name="Google Shape;654;p102"/>
          <p:cNvGrpSpPr/>
          <p:nvPr/>
        </p:nvGrpSpPr>
        <p:grpSpPr>
          <a:xfrm>
            <a:off x="0" y="0"/>
            <a:ext cx="4114801" cy="6858002"/>
            <a:chOff x="0" y="-762002"/>
            <a:chExt cx="4572001" cy="7620002"/>
          </a:xfrm>
        </p:grpSpPr>
        <p:grpSp>
          <p:nvGrpSpPr>
            <p:cNvPr id="655" name="Google Shape;655;p102"/>
            <p:cNvGrpSpPr/>
            <p:nvPr/>
          </p:nvGrpSpPr>
          <p:grpSpPr>
            <a:xfrm>
              <a:off x="2286000" y="4572000"/>
              <a:ext cx="2286001" cy="2286001"/>
              <a:chOff x="0" y="2782725"/>
              <a:chExt cx="2286001" cy="2286001"/>
            </a:xfrm>
          </p:grpSpPr>
          <p:pic>
            <p:nvPicPr>
              <p:cNvPr id="656" name="Google Shape;656;p102"/>
              <p:cNvPicPr preferRelativeResize="0"/>
              <p:nvPr/>
            </p:nvPicPr>
            <p:blipFill>
              <a:blip r:embed="rId3">
                <a:alphaModFix/>
              </a:blip>
              <a:stretch>
                <a:fillRect/>
              </a:stretch>
            </p:blipFill>
            <p:spPr>
              <a:xfrm>
                <a:off x="0" y="2782725"/>
                <a:ext cx="2286000" cy="2286000"/>
              </a:xfrm>
              <a:prstGeom prst="rect">
                <a:avLst/>
              </a:prstGeom>
              <a:noFill/>
              <a:ln>
                <a:noFill/>
              </a:ln>
            </p:spPr>
          </p:pic>
          <p:pic>
            <p:nvPicPr>
              <p:cNvPr id="657" name="Google Shape;657;p102"/>
              <p:cNvPicPr preferRelativeResize="0"/>
              <p:nvPr/>
            </p:nvPicPr>
            <p:blipFill>
              <a:blip r:embed="rId4">
                <a:alphaModFix/>
              </a:blip>
              <a:stretch>
                <a:fillRect/>
              </a:stretch>
            </p:blipFill>
            <p:spPr>
              <a:xfrm>
                <a:off x="0" y="2782725"/>
                <a:ext cx="2286001" cy="2286001"/>
              </a:xfrm>
              <a:prstGeom prst="rect">
                <a:avLst/>
              </a:prstGeom>
              <a:noFill/>
              <a:ln>
                <a:noFill/>
              </a:ln>
            </p:spPr>
          </p:pic>
        </p:grpSp>
        <p:grpSp>
          <p:nvGrpSpPr>
            <p:cNvPr id="658" name="Google Shape;658;p102"/>
            <p:cNvGrpSpPr/>
            <p:nvPr/>
          </p:nvGrpSpPr>
          <p:grpSpPr>
            <a:xfrm>
              <a:off x="0" y="4572000"/>
              <a:ext cx="2286001" cy="2286001"/>
              <a:chOff x="6858000" y="2713025"/>
              <a:chExt cx="2286001" cy="2286001"/>
            </a:xfrm>
          </p:grpSpPr>
          <p:pic>
            <p:nvPicPr>
              <p:cNvPr id="659" name="Google Shape;659;p102"/>
              <p:cNvPicPr preferRelativeResize="0"/>
              <p:nvPr/>
            </p:nvPicPr>
            <p:blipFill>
              <a:blip r:embed="rId5">
                <a:alphaModFix/>
              </a:blip>
              <a:stretch>
                <a:fillRect/>
              </a:stretch>
            </p:blipFill>
            <p:spPr>
              <a:xfrm>
                <a:off x="6858000" y="2713025"/>
                <a:ext cx="2286000" cy="2286000"/>
              </a:xfrm>
              <a:prstGeom prst="rect">
                <a:avLst/>
              </a:prstGeom>
              <a:noFill/>
              <a:ln>
                <a:noFill/>
              </a:ln>
            </p:spPr>
          </p:pic>
          <p:pic>
            <p:nvPicPr>
              <p:cNvPr id="660" name="Google Shape;660;p102"/>
              <p:cNvPicPr preferRelativeResize="0"/>
              <p:nvPr/>
            </p:nvPicPr>
            <p:blipFill>
              <a:blip r:embed="rId4">
                <a:alphaModFix/>
              </a:blip>
              <a:stretch>
                <a:fillRect/>
              </a:stretch>
            </p:blipFill>
            <p:spPr>
              <a:xfrm>
                <a:off x="6858000" y="2713025"/>
                <a:ext cx="2286001" cy="2286001"/>
              </a:xfrm>
              <a:prstGeom prst="rect">
                <a:avLst/>
              </a:prstGeom>
              <a:noFill/>
              <a:ln>
                <a:noFill/>
              </a:ln>
            </p:spPr>
          </p:pic>
        </p:grpSp>
        <p:sp>
          <p:nvSpPr>
            <p:cNvPr descr="Title" id="661" name="Google Shape;661;p102"/>
            <p:cNvSpPr txBox="1"/>
            <p:nvPr/>
          </p:nvSpPr>
          <p:spPr>
            <a:xfrm>
              <a:off x="0" y="-762002"/>
              <a:ext cx="4572000" cy="5334000"/>
            </a:xfrm>
            <a:prstGeom prst="rect">
              <a:avLst/>
            </a:prstGeom>
            <a:noFill/>
            <a:ln>
              <a:noFill/>
            </a:ln>
          </p:spPr>
          <p:txBody>
            <a:bodyPr anchorCtr="0" anchor="ctr" bIns="82275" lIns="82275" spcFirstLastPara="1" rIns="82275" wrap="square" tIns="82275">
              <a:noAutofit/>
            </a:bodyPr>
            <a:lstStyle/>
            <a:p>
              <a:pPr indent="0" lvl="0" marL="0" rtl="0" algn="ctr">
                <a:spcBef>
                  <a:spcPts val="0"/>
                </a:spcBef>
                <a:spcAft>
                  <a:spcPts val="0"/>
                </a:spcAft>
                <a:buNone/>
              </a:pPr>
              <a:r>
                <a:rPr lang="en" sz="4050">
                  <a:solidFill>
                    <a:srgbClr val="CCCCCC"/>
                  </a:solidFill>
                  <a:latin typeface="Oswald"/>
                  <a:ea typeface="Oswald"/>
                  <a:cs typeface="Oswald"/>
                  <a:sym typeface="Oswald"/>
                </a:rPr>
                <a:t>Line drawings and silhouettes </a:t>
              </a:r>
              <a:r>
                <a:rPr lang="en" sz="4050">
                  <a:solidFill>
                    <a:srgbClr val="EA9999"/>
                  </a:solidFill>
                  <a:latin typeface="Oswald"/>
                  <a:ea typeface="Oswald"/>
                  <a:cs typeface="Oswald"/>
                  <a:sym typeface="Oswald"/>
                </a:rPr>
                <a:t>won’t show your ability</a:t>
              </a:r>
              <a:r>
                <a:rPr lang="en" sz="4050">
                  <a:solidFill>
                    <a:srgbClr val="CCCCCC"/>
                  </a:solidFill>
                  <a:latin typeface="Oswald"/>
                  <a:ea typeface="Oswald"/>
                  <a:cs typeface="Oswald"/>
                  <a:sym typeface="Oswald"/>
                </a:rPr>
                <a:t> in painting.</a:t>
              </a:r>
              <a:endParaRPr sz="4050">
                <a:solidFill>
                  <a:srgbClr val="CCCCCC"/>
                </a:solidFill>
                <a:latin typeface="Oswald"/>
                <a:ea typeface="Oswald"/>
                <a:cs typeface="Oswald"/>
                <a:sym typeface="Oswald"/>
              </a:endParaRPr>
            </a:p>
            <a:p>
              <a:pPr indent="0" lvl="0" marL="0" rtl="0" algn="ctr">
                <a:spcBef>
                  <a:spcPts val="0"/>
                </a:spcBef>
                <a:spcAft>
                  <a:spcPts val="0"/>
                </a:spcAft>
                <a:buNone/>
              </a:pPr>
              <a:r>
                <a:t/>
              </a:r>
              <a:endParaRPr sz="2160">
                <a:solidFill>
                  <a:srgbClr val="CCCCCC"/>
                </a:solidFill>
                <a:latin typeface="Oswald"/>
                <a:ea typeface="Oswald"/>
                <a:cs typeface="Oswald"/>
                <a:sym typeface="Oswald"/>
              </a:endParaRPr>
            </a:p>
            <a:p>
              <a:pPr indent="0" lvl="0" marL="0" rtl="0" algn="l">
                <a:spcBef>
                  <a:spcPts val="0"/>
                </a:spcBef>
                <a:spcAft>
                  <a:spcPts val="0"/>
                </a:spcAft>
                <a:buNone/>
              </a:pPr>
              <a:r>
                <a:rPr lang="en" sz="2160">
                  <a:solidFill>
                    <a:srgbClr val="AAAAAA"/>
                  </a:solidFill>
                  <a:latin typeface="Average"/>
                  <a:ea typeface="Average"/>
                  <a:cs typeface="Average"/>
                  <a:sym typeface="Average"/>
                </a:rPr>
                <a:t>We can’t give you good marks for work that is </a:t>
              </a:r>
              <a:r>
                <a:rPr b="1" lang="en" sz="2160">
                  <a:solidFill>
                    <a:srgbClr val="EA9999"/>
                  </a:solidFill>
                  <a:latin typeface="Average"/>
                  <a:ea typeface="Average"/>
                  <a:cs typeface="Average"/>
                  <a:sym typeface="Average"/>
                </a:rPr>
                <a:t>so far below</a:t>
              </a:r>
              <a:r>
                <a:rPr lang="en" sz="2160">
                  <a:solidFill>
                    <a:srgbClr val="AAAAAA"/>
                  </a:solidFill>
                  <a:latin typeface="Average"/>
                  <a:ea typeface="Average"/>
                  <a:cs typeface="Average"/>
                  <a:sym typeface="Average"/>
                </a:rPr>
                <a:t> your grade level.</a:t>
              </a:r>
              <a:endParaRPr sz="2160">
                <a:solidFill>
                  <a:srgbClr val="CCCCCC"/>
                </a:solidFill>
                <a:latin typeface="Oswald"/>
                <a:ea typeface="Oswald"/>
                <a:cs typeface="Oswald"/>
                <a:sym typeface="Oswald"/>
              </a:endParaRPr>
            </a:p>
          </p:txBody>
        </p:sp>
      </p:gr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103"/>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CCCCCC"/>
                </a:solidFill>
                <a:latin typeface="Oswald"/>
                <a:ea typeface="Oswald"/>
                <a:cs typeface="Oswald"/>
                <a:sym typeface="Oswald"/>
              </a:rPr>
              <a:t>Explore </a:t>
            </a:r>
            <a:r>
              <a:rPr lang="en" sz="3600">
                <a:solidFill>
                  <a:srgbClr val="00FF00"/>
                </a:solidFill>
                <a:latin typeface="Oswald"/>
                <a:ea typeface="Oswald"/>
                <a:cs typeface="Oswald"/>
                <a:sym typeface="Oswald"/>
              </a:rPr>
              <a:t>multiple possibilities</a:t>
            </a:r>
            <a:r>
              <a:rPr lang="en" sz="3600">
                <a:solidFill>
                  <a:srgbClr val="CCCCCC"/>
                </a:solidFill>
                <a:latin typeface="Oswald"/>
                <a:ea typeface="Oswald"/>
                <a:cs typeface="Oswald"/>
                <a:sym typeface="Oswald"/>
              </a:rPr>
              <a:t> about your ideas.</a:t>
            </a:r>
            <a:endParaRPr sz="3600">
              <a:solidFill>
                <a:srgbClr val="CCCCCC"/>
              </a:solidFill>
              <a:latin typeface="Oswald"/>
              <a:ea typeface="Oswald"/>
              <a:cs typeface="Oswald"/>
              <a:sym typeface="Oswald"/>
            </a:endParaRPr>
          </a:p>
          <a:p>
            <a:pPr indent="0" lvl="0" marL="0" rtl="0" algn="ctr">
              <a:spcBef>
                <a:spcPts val="0"/>
              </a:spcBef>
              <a:spcAft>
                <a:spcPts val="0"/>
              </a:spcAft>
              <a:buNone/>
            </a:pPr>
            <a:br>
              <a:rPr lang="en" sz="3600">
                <a:solidFill>
                  <a:srgbClr val="CCCCCC"/>
                </a:solidFill>
                <a:latin typeface="Oswald"/>
                <a:ea typeface="Oswald"/>
                <a:cs typeface="Oswald"/>
                <a:sym typeface="Oswald"/>
              </a:rPr>
            </a:br>
            <a:r>
              <a:rPr lang="en" sz="3000">
                <a:solidFill>
                  <a:srgbClr val="CCCCCC"/>
                </a:solidFill>
                <a:latin typeface="Average"/>
                <a:ea typeface="Average"/>
                <a:cs typeface="Average"/>
                <a:sym typeface="Average"/>
              </a:rPr>
              <a:t>This will keep you from being stuck in one place, and help you create something that </a:t>
            </a:r>
            <a:r>
              <a:rPr b="1" lang="en" sz="3000">
                <a:solidFill>
                  <a:srgbClr val="00FF00"/>
                </a:solidFill>
                <a:latin typeface="Average"/>
                <a:ea typeface="Average"/>
                <a:cs typeface="Average"/>
                <a:sym typeface="Average"/>
              </a:rPr>
              <a:t>you and others love</a:t>
            </a:r>
            <a:r>
              <a:rPr lang="en" sz="3000">
                <a:solidFill>
                  <a:srgbClr val="CCCCCC"/>
                </a:solidFill>
                <a:latin typeface="Average"/>
                <a:ea typeface="Average"/>
                <a:cs typeface="Average"/>
                <a:sym typeface="Average"/>
              </a:rPr>
              <a:t>. </a:t>
            </a:r>
            <a:endParaRPr>
              <a:solidFill>
                <a:srgbClr val="B7B7B7"/>
              </a:solidFill>
              <a:latin typeface="Average"/>
              <a:ea typeface="Average"/>
              <a:cs typeface="Average"/>
              <a:sym typeface="Average"/>
            </a:endParaRPr>
          </a:p>
        </p:txBody>
      </p:sp>
      <p:sp>
        <p:nvSpPr>
          <p:cNvPr descr="Translations" id="667" name="Google Shape;667;p103"/>
          <p:cNvSpPr txBox="1"/>
          <p:nvPr/>
        </p:nvSpPr>
        <p:spPr>
          <a:xfrm>
            <a:off x="457215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rgbClr val="AAAAAA"/>
                </a:solidFill>
                <a:latin typeface="Average"/>
                <a:ea typeface="Average"/>
                <a:cs typeface="Average"/>
                <a:sym typeface="Average"/>
              </a:rPr>
              <a:t>ስለ ሃሳቦችዎ ብዙ አማራጮችን ያስሱ።</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استكشف الاحتمالات المتعددة حول أفكارك.</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Explora múltiples possibilitats sobre les teves idees.</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探索您的想法的多种可能性。</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احتمالات متعدد را در مورد ایده‌هایتان بررسی کنید.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अपने विचारों के बारे में अनेक संभावनाओं का अन्वेषण करें।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あなたのアイデアについて複数の可能性を検討してください。</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여러분의 아이디어에 대한 다양한 가능성을 탐구해 보세요.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Li ser ramanên xwe gelek îhtimalan bikole.</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Explore múltiplas possibilidades sobre suas ideias.</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ਆਪਣੇ ਵਿਚਾਰਾਂ ਬਾਰੇ ਕਈ ਸੰਭਾਵਨਾਵਾਂ ਦੀ ਪੜਚੋਲ ਕਰੋ।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Рассмотрите различные варианты реализации ваших идей.</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Sahami fursado badan oo ku saabsan fikradahaaga.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Explora múltiples posibilidades sobre tus ideas.</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Chunguza uwezekano mwingi kuhusu mawazo yako.</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Galugarin ang maraming posibilidad tungkol sa iyong mga ideya.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Fikirleriniz hakkında birden fazla olasılığı keşfedin.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Дослідіть різні варіанти щодо ваших ідей.</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Khám phá nhiều khả năng khác nhau cho ý tưởng của bạn.</a:t>
            </a:r>
            <a:endParaRPr sz="2100">
              <a:solidFill>
                <a:srgbClr val="AAAAAA"/>
              </a:solidFill>
              <a:latin typeface="Average"/>
              <a:ea typeface="Average"/>
              <a:cs typeface="Average"/>
              <a:sym typeface="Average"/>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descr="Title" id="672" name="Google Shape;672;p104"/>
          <p:cNvSpPr txBox="1"/>
          <p:nvPr/>
        </p:nvSpPr>
        <p:spPr>
          <a:xfrm>
            <a:off x="0" y="0"/>
            <a:ext cx="2974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Keep it simple. </a:t>
            </a:r>
            <a:br>
              <a:rPr lang="en" sz="3300">
                <a:solidFill>
                  <a:srgbClr val="FFFFFF"/>
                </a:solidFill>
                <a:latin typeface="Oswald"/>
                <a:ea typeface="Oswald"/>
                <a:cs typeface="Oswald"/>
                <a:sym typeface="Oswald"/>
              </a:rPr>
            </a:br>
            <a:endParaRPr sz="3300">
              <a:solidFill>
                <a:srgbClr val="FFFFFF"/>
              </a:solidFill>
              <a:latin typeface="Oswald"/>
              <a:ea typeface="Oswald"/>
              <a:cs typeface="Oswald"/>
              <a:sym typeface="Oswald"/>
            </a:endParaRPr>
          </a:p>
          <a:p>
            <a:pPr indent="0" lvl="0" marL="0" rtl="0" algn="ctr">
              <a:spcBef>
                <a:spcPts val="0"/>
              </a:spcBef>
              <a:spcAft>
                <a:spcPts val="0"/>
              </a:spcAft>
              <a:buNone/>
            </a:pPr>
            <a:r>
              <a:rPr lang="en" sz="2600">
                <a:solidFill>
                  <a:srgbClr val="CCCCCC"/>
                </a:solidFill>
                <a:latin typeface="Average"/>
                <a:ea typeface="Average"/>
                <a:cs typeface="Average"/>
                <a:sym typeface="Average"/>
              </a:rPr>
              <a:t>Painting is more complicated and time-consuming than drawing. </a:t>
            </a:r>
            <a:endParaRPr sz="2600">
              <a:solidFill>
                <a:srgbClr val="CCCCCC"/>
              </a:solidFill>
              <a:latin typeface="Average"/>
              <a:ea typeface="Average"/>
              <a:cs typeface="Average"/>
              <a:sym typeface="Average"/>
            </a:endParaRPr>
          </a:p>
          <a:p>
            <a:pPr indent="0" lvl="0" marL="0" rtl="0" algn="ctr">
              <a:spcBef>
                <a:spcPts val="0"/>
              </a:spcBef>
              <a:spcAft>
                <a:spcPts val="0"/>
              </a:spcAft>
              <a:buNone/>
            </a:pPr>
            <a:br>
              <a:rPr lang="en" sz="3300">
                <a:solidFill>
                  <a:srgbClr val="CCCCCC"/>
                </a:solidFill>
                <a:latin typeface="Average"/>
                <a:ea typeface="Average"/>
                <a:cs typeface="Average"/>
                <a:sym typeface="Average"/>
              </a:rPr>
            </a:br>
            <a:r>
              <a:rPr b="1" lang="en" sz="3300">
                <a:solidFill>
                  <a:srgbClr val="EA9999"/>
                </a:solidFill>
                <a:latin typeface="Average"/>
                <a:ea typeface="Average"/>
                <a:cs typeface="Average"/>
                <a:sym typeface="Average"/>
              </a:rPr>
              <a:t>More complex is not always better.</a:t>
            </a:r>
            <a:endParaRPr b="1" sz="1200">
              <a:solidFill>
                <a:srgbClr val="EA9999"/>
              </a:solidFill>
              <a:latin typeface="Average"/>
              <a:ea typeface="Average"/>
              <a:cs typeface="Average"/>
              <a:sym typeface="Average"/>
            </a:endParaRPr>
          </a:p>
        </p:txBody>
      </p:sp>
      <p:sp>
        <p:nvSpPr>
          <p:cNvPr descr="Translations" id="673" name="Google Shape;673;p104"/>
          <p:cNvSpPr txBox="1"/>
          <p:nvPr/>
        </p:nvSpPr>
        <p:spPr>
          <a:xfrm>
            <a:off x="2974200" y="0"/>
            <a:ext cx="6169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ቀላል ያድርጉት። ሥዕል ከመሳል የበለጠ የተወሳሰበ እና ጊዜ የሚወስድ ነው። የበለጠ ውስብስብ ሁልጊዜ የተሻለ አይደለም.</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أبقِ الأمر بسيطًا. الرسم أكثر تعقيدًا ويستغرق وقتًا أطول من الرسم. التعقيد ليس دائمًا أفضل.</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Mantingueu-ho senzill. Pintar és més complicat i requereix més temps que dibuixar. Més complex no sempre és millor.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保持简单。绘画比素描更复杂，也更耗时。更复杂并不总是更好。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ساده نگهش دار. نقاشی پیچیده‌تر و زمان‌برتر از طراحی است. پیچیده‌تر همیشه بهتر نیست.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इसे सरल रखें। चित्रकारी, चित्रकारी से ज़्यादा जटिल और समय लेने वाली होती है। ज़्यादा जटिल हमेशा बेहतर नहीं होता।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シンプルに。絵を描くことは絵を描くことよりも複雑で時間がかかります。複雑であればあるほど良いとは限りません。</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간단하게 하세요. 그림은 직접 그리는 것보다 더 복잡하고 시간이 많이 걸립니다. 더 복잡한 것이 항상 더 나은 것은 아닙니다.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Sade bihêle. Boyaxkirin ji xêzkirinê aloztir û demdirêjtir e. Aloztir ne her tim çêtir 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Mantenha a simplicidade. Pintar é mais complicado e demorado do que desenhar. Mais complexo nem sempre é melhor.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ਇਸਨੂੰ ਸਰਲ ਰੱਖੋ। ਪੇਂਟਿੰਗ ਡਰਾਇੰਗ ਨਾਲੋਂ ਵਧੇਰੇ ਗੁੰਝਲਦਾਰ ਅਤੇ ਸਮਾਂ ਲੈਣ ਵਾਲੀ ਹੈ। ਵਧੇਰੇ ਗੁੰਝਲਦਾਰ ਹਮੇਸ਼ਾ ਬਿਹਤਰ ਨਹੀਂ ਹੁੰਦਾ।</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Не усложняйте. Рисование — более сложный и трудоёмкий процесс, чем рисование. Сложнее — не всегда лучше.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 fudud u dhig. Rinjiyeyntu way ka dhib badan tahay oo waqti ayay qaadataa marka loo eego sawirista. Kakan badan had iyo jeer ma roona.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Mantenlo simple. Pintar es más complicado y lleva más tiempo que dibujar. Más complejo no siempre es mejor.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Weka rahisi. Uchoraji ni ngumu zaidi na unatumia wakati kuliko kuchora. Ngumu zaidi sio bora kila wakati.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Panatilihin itong simple. Ang pagpipinta ay mas kumplikado at nakakaubos ng oras kaysa sa pagguhit. Ang mas kumplikado ay hindi palaging mas mahusay.</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Basit tutun. Resim yapmak, çizim yapmaktan daha karmaşık ve zaman alıcıdır. Daha karmaşık olan her zaman daha iyi değildir.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Зробіть все просто. Живопис складніший і потребує більше часу, ніж малювання. Складніше не завжди означає краще.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Hãy giữ mọi thứ đơn giản. Vẽ tranh phức tạp và tốn thời gian hơn vẽ phác thảo. Phức tạp hơn không phải lúc nào cũng tốt hơn.</a:t>
            </a:r>
            <a:endParaRPr sz="900"/>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105"/>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900">
                <a:solidFill>
                  <a:srgbClr val="CCCCCC"/>
                </a:solidFill>
                <a:latin typeface="Oswald"/>
                <a:ea typeface="Oswald"/>
                <a:cs typeface="Oswald"/>
                <a:sym typeface="Oswald"/>
              </a:rPr>
              <a:t>Use your photos to </a:t>
            </a:r>
            <a:r>
              <a:rPr lang="en" sz="3900">
                <a:solidFill>
                  <a:srgbClr val="00FF00"/>
                </a:solidFill>
                <a:latin typeface="Oswald"/>
                <a:ea typeface="Oswald"/>
                <a:cs typeface="Oswald"/>
                <a:sym typeface="Oswald"/>
              </a:rPr>
              <a:t>create your own skill-builders</a:t>
            </a:r>
            <a:r>
              <a:rPr lang="en" sz="3900">
                <a:solidFill>
                  <a:srgbClr val="CCCCCC"/>
                </a:solidFill>
                <a:latin typeface="Oswald"/>
                <a:ea typeface="Oswald"/>
                <a:cs typeface="Oswald"/>
                <a:sym typeface="Oswald"/>
              </a:rPr>
              <a:t>. </a:t>
            </a:r>
            <a:br>
              <a:rPr lang="en" sz="3500">
                <a:solidFill>
                  <a:srgbClr val="CCCCCC"/>
                </a:solidFill>
                <a:latin typeface="Oswald"/>
                <a:ea typeface="Oswald"/>
                <a:cs typeface="Oswald"/>
                <a:sym typeface="Oswald"/>
              </a:rPr>
            </a:br>
            <a:endParaRPr sz="3500">
              <a:solidFill>
                <a:srgbClr val="CCCCCC"/>
              </a:solidFill>
              <a:latin typeface="Oswald"/>
              <a:ea typeface="Oswald"/>
              <a:cs typeface="Oswald"/>
              <a:sym typeface="Oswald"/>
            </a:endParaRPr>
          </a:p>
          <a:p>
            <a:pPr indent="0" lvl="0" marL="0" rtl="0" algn="ctr">
              <a:spcBef>
                <a:spcPts val="0"/>
              </a:spcBef>
              <a:spcAft>
                <a:spcPts val="0"/>
              </a:spcAft>
              <a:buNone/>
            </a:pPr>
            <a:br>
              <a:rPr lang="en" sz="3500">
                <a:solidFill>
                  <a:srgbClr val="CCCCCC"/>
                </a:solidFill>
                <a:latin typeface="Oswald"/>
                <a:ea typeface="Oswald"/>
                <a:cs typeface="Oswald"/>
                <a:sym typeface="Oswald"/>
              </a:rPr>
            </a:br>
            <a:r>
              <a:rPr lang="en" sz="3300">
                <a:solidFill>
                  <a:srgbClr val="CCCCCC"/>
                </a:solidFill>
                <a:latin typeface="Average"/>
                <a:ea typeface="Average"/>
                <a:cs typeface="Average"/>
                <a:sym typeface="Average"/>
              </a:rPr>
              <a:t>If you practice the things you want to paint inside your idea development booklet, you are going to feel </a:t>
            </a:r>
            <a:r>
              <a:rPr b="1" lang="en" sz="3300">
                <a:solidFill>
                  <a:srgbClr val="00FF00"/>
                </a:solidFill>
                <a:latin typeface="Average"/>
                <a:ea typeface="Average"/>
                <a:cs typeface="Average"/>
                <a:sym typeface="Average"/>
              </a:rPr>
              <a:t>more confident</a:t>
            </a:r>
            <a:r>
              <a:rPr lang="en" sz="3300">
                <a:solidFill>
                  <a:srgbClr val="CCCCCC"/>
                </a:solidFill>
                <a:latin typeface="Average"/>
                <a:ea typeface="Average"/>
                <a:cs typeface="Average"/>
                <a:sym typeface="Average"/>
              </a:rPr>
              <a:t>. </a:t>
            </a:r>
            <a:endParaRPr sz="1500">
              <a:solidFill>
                <a:srgbClr val="B7B7B7"/>
              </a:solidFill>
              <a:latin typeface="Open Sans"/>
              <a:ea typeface="Open Sans"/>
              <a:cs typeface="Open Sans"/>
              <a:sym typeface="Open Sans"/>
            </a:endParaRPr>
          </a:p>
        </p:txBody>
      </p:sp>
      <p:sp>
        <p:nvSpPr>
          <p:cNvPr descr="Translations" id="679" name="Google Shape;679;p105"/>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50">
                <a:solidFill>
                  <a:srgbClr val="AAAAAA"/>
                </a:solidFill>
                <a:latin typeface="Average"/>
                <a:ea typeface="Average"/>
                <a:cs typeface="Average"/>
                <a:sym typeface="Average"/>
              </a:rPr>
              <a:t>የእራስዎን ችሎታ-ገንቢዎችን ለመፍጠር ፎቶዎችዎን ይጠቀሙ።</a:t>
            </a:r>
            <a:endParaRPr sz="1550">
              <a:solidFill>
                <a:srgbClr val="AAAAAA"/>
              </a:solidFill>
              <a:latin typeface="Average"/>
              <a:ea typeface="Average"/>
              <a:cs typeface="Average"/>
              <a:sym typeface="Average"/>
            </a:endParaRPr>
          </a:p>
          <a:p>
            <a:pPr indent="0" lvl="0" marL="0" rtl="1" algn="r">
              <a:spcBef>
                <a:spcPts val="0"/>
              </a:spcBef>
              <a:spcAft>
                <a:spcPts val="0"/>
              </a:spcAft>
              <a:buNone/>
            </a:pPr>
            <a:r>
              <a:rPr lang="en" sz="1550">
                <a:solidFill>
                  <a:srgbClr val="AAAAAA"/>
                </a:solidFill>
                <a:latin typeface="Average"/>
                <a:ea typeface="Average"/>
                <a:cs typeface="Average"/>
                <a:sym typeface="Average"/>
              </a:rPr>
              <a:t>استخدم صورك لإنشاء مهاراتك الخاصة.</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Utilitza les teves fotos per crear els teus propis recursos per desenvolupar habilitats.</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使用您的照片来创建您自己的技能构建器。</a:t>
            </a:r>
            <a:endParaRPr sz="1550">
              <a:solidFill>
                <a:srgbClr val="AAAAAA"/>
              </a:solidFill>
              <a:latin typeface="Average"/>
              <a:ea typeface="Average"/>
              <a:cs typeface="Average"/>
              <a:sym typeface="Average"/>
            </a:endParaRPr>
          </a:p>
          <a:p>
            <a:pPr indent="0" lvl="0" marL="0" rtl="1" algn="r">
              <a:spcBef>
                <a:spcPts val="0"/>
              </a:spcBef>
              <a:spcAft>
                <a:spcPts val="0"/>
              </a:spcAft>
              <a:buNone/>
            </a:pPr>
            <a:r>
              <a:rPr lang="en" sz="1550">
                <a:solidFill>
                  <a:srgbClr val="AAAAAA"/>
                </a:solidFill>
                <a:latin typeface="Average"/>
                <a:ea typeface="Average"/>
                <a:cs typeface="Average"/>
                <a:sym typeface="Average"/>
              </a:rPr>
              <a:t>از عکس‌هایتان برای ایجاد مهارت‌های سازنده‌ی خودتان استفاده کنید.</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अपने स्वयं के कौशल-निर्माता बनाने के लिए अपनी तस्वीरों का उपयोग करें।</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自分の写真を使用して独自のスキルビルダーを作成します。</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사진을 활용해 나만의 기술 향상 도구를 만들어 보세요.</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Wêneyên xwe bikar bînin da ku hûn avakerên jêhatîbûna xwe biafirînin.</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Use suas fotos para criar seus próprios exercícios de desenvolvimento de habilidades.</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ਆਪਣੇ ਹੁਨਰ-ਨਿਰਮਾਤਾਵਾਂ ਨੂੰ ਬਣਾਉਣ ਲਈ ਆਪਣੀਆਂ ਫੋਟੋਆਂ ਦੀ ਵਰਤੋਂ ਕਰੋ।</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Используйте свои фотографии для создания собственных упражнений по развитию навыков.</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Isticmaal sawiradaada si aad u abuurto xirfad-dhisayaal kuu gaar ah.</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Usa tus fotos para crear tus propios constructores de habilidades.</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Tumia picha zako kuunda wajenzi wako wa ujuzi.</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Gamitin ang iyong mga larawan upang lumikha ng iyong sariling mga tagabuo ng kasanayan.</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Fotoğraflarınızı kullanarak kendi beceri geliştiricilerinizi yaratın.</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Використовуйте свої фотографії, щоб створювати власні навчальні матеріали для розвитку навичок.</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Sử dụng ảnh của bạn để xây dựng kỹ năng của riêng bạn.</a:t>
            </a:r>
            <a:endParaRPr sz="1550">
              <a:solidFill>
                <a:srgbClr val="AAAAAA"/>
              </a:solidFill>
              <a:latin typeface="Average"/>
              <a:ea typeface="Average"/>
              <a:cs typeface="Average"/>
              <a:sym typeface="Average"/>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descr="Title" id="684" name="Google Shape;684;p106"/>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CCCCCC"/>
                </a:solidFill>
                <a:latin typeface="Oswald"/>
                <a:ea typeface="Oswald"/>
                <a:cs typeface="Oswald"/>
                <a:sym typeface="Oswald"/>
              </a:rPr>
              <a:t>A </a:t>
            </a:r>
            <a:r>
              <a:rPr lang="en" sz="3400">
                <a:solidFill>
                  <a:srgbClr val="00FF00"/>
                </a:solidFill>
                <a:latin typeface="Oswald"/>
                <a:ea typeface="Oswald"/>
                <a:cs typeface="Oswald"/>
                <a:sym typeface="Oswald"/>
              </a:rPr>
              <a:t>non-realistic</a:t>
            </a:r>
            <a:r>
              <a:rPr lang="en" sz="3400">
                <a:solidFill>
                  <a:srgbClr val="F3F3F3"/>
                </a:solidFill>
                <a:latin typeface="Oswald"/>
                <a:ea typeface="Oswald"/>
                <a:cs typeface="Oswald"/>
                <a:sym typeface="Oswald"/>
              </a:rPr>
              <a:t> colour scheme</a:t>
            </a:r>
            <a:r>
              <a:rPr lang="en" sz="3400">
                <a:solidFill>
                  <a:srgbClr val="CCCCCC"/>
                </a:solidFill>
                <a:latin typeface="Oswald"/>
                <a:ea typeface="Oswald"/>
                <a:cs typeface="Oswald"/>
                <a:sym typeface="Oswald"/>
              </a:rPr>
              <a:t> is easier and </a:t>
            </a:r>
            <a:r>
              <a:rPr lang="en" sz="3400">
                <a:solidFill>
                  <a:srgbClr val="FFFFFF"/>
                </a:solidFill>
                <a:latin typeface="Oswald"/>
                <a:ea typeface="Oswald"/>
                <a:cs typeface="Oswald"/>
                <a:sym typeface="Oswald"/>
              </a:rPr>
              <a:t>more effective</a:t>
            </a:r>
            <a:r>
              <a:rPr lang="en" sz="3400">
                <a:solidFill>
                  <a:srgbClr val="CCCCCC"/>
                </a:solidFill>
                <a:latin typeface="Oswald"/>
                <a:ea typeface="Oswald"/>
                <a:cs typeface="Oswald"/>
                <a:sym typeface="Oswald"/>
              </a:rPr>
              <a:t> than a natural one. </a:t>
            </a:r>
            <a:br>
              <a:rPr lang="en" sz="3400">
                <a:solidFill>
                  <a:srgbClr val="CCCCCC"/>
                </a:solidFill>
                <a:latin typeface="Oswald"/>
                <a:ea typeface="Oswald"/>
                <a:cs typeface="Oswald"/>
                <a:sym typeface="Oswald"/>
              </a:rPr>
            </a:br>
            <a:endParaRPr sz="3400">
              <a:solidFill>
                <a:srgbClr val="CCCCCC"/>
              </a:solidFill>
              <a:latin typeface="Oswald"/>
              <a:ea typeface="Oswald"/>
              <a:cs typeface="Oswald"/>
              <a:sym typeface="Oswald"/>
            </a:endParaRPr>
          </a:p>
          <a:p>
            <a:pPr indent="0" lvl="0" marL="0" rtl="0" algn="ctr">
              <a:spcBef>
                <a:spcPts val="0"/>
              </a:spcBef>
              <a:spcAft>
                <a:spcPts val="0"/>
              </a:spcAft>
              <a:buNone/>
            </a:pPr>
            <a:r>
              <a:t/>
            </a:r>
            <a:endParaRPr sz="3400">
              <a:solidFill>
                <a:srgbClr val="CCCCCC"/>
              </a:solidFill>
              <a:latin typeface="Oswald"/>
              <a:ea typeface="Oswald"/>
              <a:cs typeface="Oswald"/>
              <a:sym typeface="Oswald"/>
            </a:endParaRPr>
          </a:p>
          <a:p>
            <a:pPr indent="0" lvl="0" marL="0" rtl="0" algn="ctr">
              <a:spcBef>
                <a:spcPts val="0"/>
              </a:spcBef>
              <a:spcAft>
                <a:spcPts val="0"/>
              </a:spcAft>
              <a:buNone/>
            </a:pPr>
            <a:r>
              <a:t/>
            </a:r>
            <a:endParaRPr sz="3400">
              <a:solidFill>
                <a:srgbClr val="CCCCCC"/>
              </a:solidFill>
              <a:latin typeface="Oswald"/>
              <a:ea typeface="Oswald"/>
              <a:cs typeface="Oswald"/>
              <a:sym typeface="Oswald"/>
            </a:endParaRPr>
          </a:p>
          <a:p>
            <a:pPr indent="0" lvl="0" marL="0" rtl="0" algn="ctr">
              <a:spcBef>
                <a:spcPts val="0"/>
              </a:spcBef>
              <a:spcAft>
                <a:spcPts val="0"/>
              </a:spcAft>
              <a:buNone/>
            </a:pPr>
            <a:r>
              <a:t/>
            </a:r>
            <a:endParaRPr sz="3400">
              <a:solidFill>
                <a:srgbClr val="CCCCCC"/>
              </a:solidFill>
              <a:latin typeface="Oswald"/>
              <a:ea typeface="Oswald"/>
              <a:cs typeface="Oswald"/>
              <a:sym typeface="Oswald"/>
            </a:endParaRPr>
          </a:p>
          <a:p>
            <a:pPr indent="0" lvl="0" marL="0" rtl="0" algn="ctr">
              <a:spcBef>
                <a:spcPts val="0"/>
              </a:spcBef>
              <a:spcAft>
                <a:spcPts val="0"/>
              </a:spcAft>
              <a:buNone/>
            </a:pPr>
            <a:r>
              <a:t/>
            </a:r>
            <a:endParaRPr sz="3400">
              <a:solidFill>
                <a:srgbClr val="CCCCCC"/>
              </a:solidFill>
              <a:latin typeface="Oswald"/>
              <a:ea typeface="Oswald"/>
              <a:cs typeface="Oswald"/>
              <a:sym typeface="Oswald"/>
            </a:endParaRPr>
          </a:p>
          <a:p>
            <a:pPr indent="0" lvl="0" marL="0" rtl="0" algn="ctr">
              <a:spcBef>
                <a:spcPts val="0"/>
              </a:spcBef>
              <a:spcAft>
                <a:spcPts val="0"/>
              </a:spcAft>
              <a:buNone/>
            </a:pPr>
            <a:r>
              <a:rPr lang="en" sz="3100">
                <a:solidFill>
                  <a:srgbClr val="CCCCCC"/>
                </a:solidFill>
                <a:latin typeface="Average"/>
                <a:ea typeface="Average"/>
                <a:cs typeface="Average"/>
                <a:sym typeface="Average"/>
              </a:rPr>
              <a:t>Choose one </a:t>
            </a:r>
            <a:r>
              <a:rPr b="1" lang="en" sz="3100">
                <a:solidFill>
                  <a:srgbClr val="00FF00"/>
                </a:solidFill>
                <a:latin typeface="Average"/>
                <a:ea typeface="Average"/>
                <a:cs typeface="Average"/>
                <a:sym typeface="Average"/>
              </a:rPr>
              <a:t>early</a:t>
            </a:r>
            <a:r>
              <a:rPr lang="en" sz="3100">
                <a:solidFill>
                  <a:srgbClr val="CCCCCC"/>
                </a:solidFill>
                <a:latin typeface="Average"/>
                <a:ea typeface="Average"/>
                <a:cs typeface="Average"/>
                <a:sym typeface="Average"/>
              </a:rPr>
              <a:t>, and ask me for </a:t>
            </a:r>
            <a:r>
              <a:rPr b="1" lang="en" sz="3100">
                <a:solidFill>
                  <a:srgbClr val="FFFFFF"/>
                </a:solidFill>
                <a:latin typeface="Average"/>
                <a:ea typeface="Average"/>
                <a:cs typeface="Average"/>
                <a:sym typeface="Average"/>
              </a:rPr>
              <a:t>help</a:t>
            </a:r>
            <a:r>
              <a:rPr b="1" lang="en" sz="3100">
                <a:solidFill>
                  <a:srgbClr val="CCCCCC"/>
                </a:solidFill>
                <a:latin typeface="Average"/>
                <a:ea typeface="Average"/>
                <a:cs typeface="Average"/>
                <a:sym typeface="Average"/>
              </a:rPr>
              <a:t> </a:t>
            </a:r>
            <a:r>
              <a:rPr lang="en" sz="3100">
                <a:solidFill>
                  <a:srgbClr val="CCCCCC"/>
                </a:solidFill>
                <a:latin typeface="Average"/>
                <a:ea typeface="Average"/>
                <a:cs typeface="Average"/>
                <a:sym typeface="Average"/>
              </a:rPr>
              <a:t>if you need it.</a:t>
            </a:r>
            <a:endParaRPr sz="1100">
              <a:solidFill>
                <a:srgbClr val="B7B7B7"/>
              </a:solidFill>
              <a:latin typeface="Average"/>
              <a:ea typeface="Average"/>
              <a:cs typeface="Average"/>
              <a:sym typeface="Average"/>
            </a:endParaRPr>
          </a:p>
        </p:txBody>
      </p:sp>
      <p:grpSp>
        <p:nvGrpSpPr>
          <p:cNvPr id="685" name="Google Shape;685;p106"/>
          <p:cNvGrpSpPr/>
          <p:nvPr/>
        </p:nvGrpSpPr>
        <p:grpSpPr>
          <a:xfrm>
            <a:off x="0" y="2753650"/>
            <a:ext cx="3657600" cy="1858800"/>
            <a:chOff x="-5925" y="2620925"/>
            <a:chExt cx="4572000" cy="2323500"/>
          </a:xfrm>
        </p:grpSpPr>
        <p:sp>
          <p:nvSpPr>
            <p:cNvPr id="686" name="Google Shape;686;p106"/>
            <p:cNvSpPr/>
            <p:nvPr/>
          </p:nvSpPr>
          <p:spPr>
            <a:xfrm>
              <a:off x="-5925" y="2620925"/>
              <a:ext cx="4572000" cy="2323500"/>
            </a:xfrm>
            <a:prstGeom prst="rect">
              <a:avLst/>
            </a:prstGeom>
            <a:solidFill>
              <a:srgbClr val="FFFFFF"/>
            </a:solidFill>
            <a:ln>
              <a:noFill/>
            </a:ln>
          </p:spPr>
          <p:txBody>
            <a:bodyPr anchorCtr="0" anchor="ctr" bIns="73150" lIns="73150" spcFirstLastPara="1" rIns="73150" wrap="square" tIns="73150">
              <a:noAutofit/>
            </a:bodyPr>
            <a:lstStyle/>
            <a:p>
              <a:pPr indent="0" lvl="0" marL="0" rtl="0" algn="ctr">
                <a:spcBef>
                  <a:spcPts val="0"/>
                </a:spcBef>
                <a:spcAft>
                  <a:spcPts val="0"/>
                </a:spcAft>
                <a:buNone/>
              </a:pPr>
              <a:r>
                <a:t/>
              </a:r>
              <a:endParaRPr sz="1120">
                <a:latin typeface="Average"/>
                <a:ea typeface="Average"/>
                <a:cs typeface="Average"/>
                <a:sym typeface="Average"/>
              </a:endParaRPr>
            </a:p>
          </p:txBody>
        </p:sp>
        <p:pic>
          <p:nvPicPr>
            <p:cNvPr id="687" name="Google Shape;687;p106"/>
            <p:cNvPicPr preferRelativeResize="0"/>
            <p:nvPr/>
          </p:nvPicPr>
          <p:blipFill rotWithShape="1">
            <a:blip r:embed="rId3">
              <a:alphaModFix/>
            </a:blip>
            <a:srcRect b="0" l="0" r="0" t="0"/>
            <a:stretch/>
          </p:blipFill>
          <p:spPr>
            <a:xfrm>
              <a:off x="0" y="2921475"/>
              <a:ext cx="4532700" cy="1791900"/>
            </a:xfrm>
            <a:prstGeom prst="rect">
              <a:avLst/>
            </a:prstGeom>
            <a:noFill/>
            <a:ln>
              <a:noFill/>
            </a:ln>
          </p:spPr>
        </p:pic>
      </p:grpSp>
      <p:sp>
        <p:nvSpPr>
          <p:cNvPr descr="Translations" id="688" name="Google Shape;688;p106"/>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ከእውነታው የራቀ የቀለም አሠራር ከተፈጥሮ ይልቅ ቀላል እና የበለጠ ውጤታማ ነው.</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يعد نظام الألوان غير الواقعي أسهل وأكثر فعالية من النظام الطبيعي.</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Una combinació de colors no realista és més fàcil i efectiva que una de natural.</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非现实的配色方案比自然的配色方案更容易、更有效。</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یک طرح رنگی غیرواقعی آسان‌تر و مؤثرتر از یک طرح رنگی طبیعی است.</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एक गैर-यथार्थवादी रंग योजना, प्राकृतिक रंग योजना की तुलना में अधिक आसान और प्रभावी होती 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非現実的な配色は、自然な配色よりも簡単で効果的です。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비현실적인 색상 구성표는 자연스러운 색상 구성표보다 쉽고 효과적입니다.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Şêweyekî rengîn ê ne-realîst ji yê xwezayî hêsantir û bibandortir 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Um esquema de cores não realista é mais fácil e eficaz do que um natural.</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ਇੱਕ ਗੈਰ-ਯਥਾਰਥਵਾਦੀ ਰੰਗ ਸਕੀਮ ਕੁਦਰਤੀ ਰੰਗ ਸਕੀਮ ਨਾਲੋਂ ਸੌਖੀ ਅਤੇ ਵਧੇਰੇ ਪ੍ਰਭਾਵਸ਼ਾਲੀ ਹੁੰਦੀ 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Нереалистичная цветовая схема проще и эффективнее естественной.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Nidaamka midabka aan xaqiiqada ahayn ayaa ka sahlan kana waxtar badan kan dabiiciga ah.</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Una combinación de colores no realista es más fácil y más efectiva que una natural.</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Mpango wa rangi isiyo ya kweli ni rahisi na yenye ufanisi zaidi kuliko ya asili.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Ang isang di-makatotohanang scheme ng kulay ay mas madali at mas epektibo kaysa sa isang natural.</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Gerçekçi olmayan bir renk şeması, doğal olandan daha kolay ve daha etkilidir.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Нереалістична кольорова схема простіша та ефективніша, ніж природна.</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Một bảng màu không thực tế sẽ dễ dàng và hiệu quả hơn bảng màu tự nhiên.</a:t>
            </a:r>
            <a:endParaRPr sz="2100">
              <a:solidFill>
                <a:srgbClr val="CACACA"/>
              </a:solidFill>
              <a:latin typeface="Average"/>
              <a:ea typeface="Average"/>
              <a:cs typeface="Average"/>
              <a:sym typeface="Averag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9" name="Shape 239"/>
        <p:cNvGrpSpPr/>
        <p:nvPr/>
      </p:nvGrpSpPr>
      <p:grpSpPr>
        <a:xfrm>
          <a:off x="0" y="0"/>
          <a:ext cx="0" cy="0"/>
          <a:chOff x="0" y="0"/>
          <a:chExt cx="0" cy="0"/>
        </a:xfrm>
      </p:grpSpPr>
      <p:sp>
        <p:nvSpPr>
          <p:cNvPr id="240" name="Google Shape;240;p44"/>
          <p:cNvSpPr txBox="1"/>
          <p:nvPr/>
        </p:nvSpPr>
        <p:spPr>
          <a:xfrm>
            <a:off x="-75" y="5715000"/>
            <a:ext cx="9144000" cy="114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Yaroslava Liseeva </a:t>
            </a:r>
            <a:r>
              <a:rPr i="1" lang="en" sz="2400">
                <a:solidFill>
                  <a:srgbClr val="B7B7B7"/>
                </a:solidFill>
                <a:latin typeface="Cabin"/>
                <a:ea typeface="Cabin"/>
                <a:cs typeface="Cabin"/>
                <a:sym typeface="Cabin"/>
              </a:rPr>
              <a:t>@yaroslavaliseeva2019</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Oil on canvas</a:t>
            </a:r>
            <a:endParaRPr sz="2400">
              <a:solidFill>
                <a:srgbClr val="B7B7B7"/>
              </a:solidFill>
              <a:latin typeface="Cabin"/>
              <a:ea typeface="Cabin"/>
              <a:cs typeface="Cabin"/>
              <a:sym typeface="Cabin"/>
            </a:endParaRPr>
          </a:p>
        </p:txBody>
      </p:sp>
      <p:pic>
        <p:nvPicPr>
          <p:cNvPr descr="Image from https://instagram.fyaw1-1.fna.fbcdn.net/v/t51.2885-15/sh0.08/e35/s750x750/90482588_576056849668439_2283531552202733974_n.jpg?_nc_ht=instagram.fyaw1-1.fna.fbcdn.net&amp;_nc_cat=111&amp;_nc_ohc=HwyO19Kv2FQAX8zjKy8&amp;oh=eaa56c0c6d839077660679675c76ec91&amp;oe=5E9FC84A" id="241" name="Google Shape;241;p44"/>
          <p:cNvPicPr preferRelativeResize="0"/>
          <p:nvPr/>
        </p:nvPicPr>
        <p:blipFill>
          <a:blip r:embed="rId3">
            <a:alphaModFix/>
          </a:blip>
          <a:stretch>
            <a:fillRect/>
          </a:stretch>
        </p:blipFill>
        <p:spPr>
          <a:xfrm>
            <a:off x="40900" y="636425"/>
            <a:ext cx="9144000" cy="4779264"/>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descr="Title" id="697" name="Google Shape;697;p108"/>
          <p:cNvSpPr txBox="1"/>
          <p:nvPr/>
        </p:nvSpPr>
        <p:spPr>
          <a:xfrm>
            <a:off x="0" y="259050"/>
            <a:ext cx="9144000" cy="1383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Idea development examples for the painting project</a:t>
            </a:r>
            <a:endParaRPr sz="1600">
              <a:solidFill>
                <a:srgbClr val="AAAAAA"/>
              </a:solidFill>
              <a:latin typeface="Average"/>
              <a:ea typeface="Average"/>
              <a:cs typeface="Average"/>
              <a:sym typeface="Average"/>
            </a:endParaRPr>
          </a:p>
        </p:txBody>
      </p:sp>
      <p:sp>
        <p:nvSpPr>
          <p:cNvPr descr="Translations" id="698" name="Google Shape;698;p108"/>
          <p:cNvSpPr txBox="1"/>
          <p:nvPr/>
        </p:nvSpPr>
        <p:spPr>
          <a:xfrm>
            <a:off x="0" y="1642950"/>
            <a:ext cx="9144000" cy="4755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AAAAAA"/>
                </a:solidFill>
                <a:latin typeface="Average"/>
                <a:ea typeface="Average"/>
                <a:cs typeface="Average"/>
                <a:sym typeface="Average"/>
              </a:rPr>
              <a:t>ለሥዕል ፕሮጀክቱ የሃሳብ ልማት ምሳሌዎች</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أمثلة على تطوير الأفكار لمشروع الرسم</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Exemples de desenvolupament d'idees per a un projecte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绘画项目创意开发示例</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نمونه‌هایی از توسعه ایده برای پروژه نقاشی</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पेंटिंग परियोजना के लिए विचार विकास के उदाहरण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塗装プロジェクトのアイデア開発例</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페인팅 프로젝트를 위한 아이디어 개발 사례</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Nimûneyên pêşxistina ramanan ji bo projeya boyaxkirinê</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Exemplos de desenvolvimento de ideias para o projeto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ਪੇਂਟਿੰਗ ਪ੍ਰੋਜੈਕਟ ਲਈ ਵਿਚਾਰ ਵਿਕਾਸ ਦੀਆਂ ਉਦਾਹਰਣਾਂ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Примеры развития идеи для проекта покраски</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Tusaalooyinka horumarinta fikradda mashruuca rinjiyeynta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Ejemplos de desarrollo de ideas para el proyecto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Mifano ya maendeleo ya wazo kwa mradi wa uchoraji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Mga halimbawa ng pagbuo ng ideya para sa proyekto ng pagpipinta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Resim projesi için fikir geliştirme örnekleri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Приклади розвитку ідей для проєкту з малювання</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Ví dụ về phát triển ý tưởng cho dự án sơn</a:t>
            </a:r>
            <a:endParaRPr sz="4300">
              <a:solidFill>
                <a:srgbClr val="CACACA"/>
              </a:solidFill>
              <a:latin typeface="Average"/>
              <a:ea typeface="Average"/>
              <a:cs typeface="Average"/>
              <a:sym typeface="Average"/>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grpSp>
        <p:nvGrpSpPr>
          <p:cNvPr id="703" name="Google Shape;703;p109"/>
          <p:cNvGrpSpPr/>
          <p:nvPr/>
        </p:nvGrpSpPr>
        <p:grpSpPr>
          <a:xfrm>
            <a:off x="0" y="-50"/>
            <a:ext cx="9144125" cy="6858049"/>
            <a:chOff x="0" y="-50"/>
            <a:chExt cx="9144125" cy="6858049"/>
          </a:xfrm>
        </p:grpSpPr>
        <p:pic>
          <p:nvPicPr>
            <p:cNvPr id="704" name="Google Shape;704;p109"/>
            <p:cNvPicPr preferRelativeResize="0"/>
            <p:nvPr/>
          </p:nvPicPr>
          <p:blipFill rotWithShape="1">
            <a:blip r:embed="rId3">
              <a:alphaModFix/>
            </a:blip>
            <a:srcRect b="0" l="0" r="50077" t="0"/>
            <a:stretch/>
          </p:blipFill>
          <p:spPr>
            <a:xfrm>
              <a:off x="0" y="914400"/>
              <a:ext cx="5207647" cy="5943599"/>
            </a:xfrm>
            <a:prstGeom prst="rect">
              <a:avLst/>
            </a:prstGeom>
            <a:noFill/>
            <a:ln>
              <a:noFill/>
            </a:ln>
          </p:spPr>
        </p:pic>
        <p:sp>
          <p:nvSpPr>
            <p:cNvPr descr="Title" id="705" name="Google Shape;705;p109"/>
            <p:cNvSpPr txBox="1"/>
            <p:nvPr/>
          </p:nvSpPr>
          <p:spPr>
            <a:xfrm>
              <a:off x="125" y="-50"/>
              <a:ext cx="9144000" cy="91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Start by generating lots of ideas, then select the best</a:t>
              </a:r>
              <a:endParaRPr sz="1100">
                <a:solidFill>
                  <a:srgbClr val="B7B7B7"/>
                </a:solidFill>
                <a:latin typeface="Average"/>
                <a:ea typeface="Average"/>
                <a:cs typeface="Average"/>
                <a:sym typeface="Average"/>
              </a:endParaRPr>
            </a:p>
          </p:txBody>
        </p:sp>
      </p:grpSp>
      <p:sp>
        <p:nvSpPr>
          <p:cNvPr descr="Translations" id="706" name="Google Shape;706;p109"/>
          <p:cNvSpPr txBox="1"/>
          <p:nvPr/>
        </p:nvSpPr>
        <p:spPr>
          <a:xfrm>
            <a:off x="5208950" y="914400"/>
            <a:ext cx="3935100" cy="594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ብዙ ሀሳቦችን ይፍጠሩ እና ምርጡን ይምረጡ!</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توليد الكثير من الأفكار واختيار الأفضل!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Genera moltes idees i tria la millor!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产生大量的想法并选择最好的！</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ایده‌های زیادی خلق کنید و بهترین‌ها را انتخاب کنید!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बहुत सारे विचार उत्पन्न करें और सर्वोत्तम का चयन करें!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たくさんのアイデアを生み出し、最良のものを選択してください。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많은 아이디어를 생각해 보고 가장 좋은 아이디어를 선택하세요!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Gelek ramanan çêbikin û ya herî baş hilbijêrin!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Gere muitas ideias e selecione as melhores!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ਬਹੁਤ ਸਾਰੇ ਵਿਚਾਰ ਪੈਦਾ ਕਰੋ ਅਤੇ ਸਭ ਤੋਂ ਵਧੀਆ ਚੁਣੋ!</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Генерируйте множество идей и выбирайте лучшие!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Abuur fikrado badan oo dooro kan ugu fiican!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¡Genera muchas ideas y selecciona la mejor!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Tengeneza mawazo mengi na uchague bora zaidi!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Bumuo ng maraming ideya at piliin ang pinakamahusay!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Bir sürü fikir üretin ve en iyilerini seçin!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Генеруйте багато ідей та оберіть найкращу!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Hãy đưa ra nhiều ý tưởng và chọn ra ý tưởng tốt nhất!</a:t>
            </a:r>
            <a:endParaRPr>
              <a:solidFill>
                <a:srgbClr val="CACACA"/>
              </a:solidFill>
              <a:latin typeface="Average"/>
              <a:ea typeface="Average"/>
              <a:cs typeface="Average"/>
              <a:sym typeface="Average"/>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descr="Column 1" id="711" name="Google Shape;711;p110"/>
          <p:cNvSpPr txBox="1"/>
          <p:nvPr/>
        </p:nvSpPr>
        <p:spPr>
          <a:xfrm>
            <a:off x="0" y="4542325"/>
            <a:ext cx="4572000" cy="231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AAAAAA"/>
                </a:solidFill>
                <a:latin typeface="Average"/>
                <a:ea typeface="Average"/>
                <a:cs typeface="Average"/>
                <a:sym typeface="Average"/>
              </a:rPr>
              <a:t>ሃሳቦችህን ለመደገፍ የማመሳከሪያ ፎቶዎችን ሰብስብ</a:t>
            </a:r>
            <a:endParaRPr sz="1300">
              <a:solidFill>
                <a:srgbClr val="AAAAAA"/>
              </a:solidFill>
              <a:latin typeface="Average"/>
              <a:ea typeface="Average"/>
              <a:cs typeface="Average"/>
              <a:sym typeface="Average"/>
            </a:endParaRPr>
          </a:p>
          <a:p>
            <a:pPr indent="0" lvl="0" marL="0" rtl="1" algn="ctr">
              <a:spcBef>
                <a:spcPts val="0"/>
              </a:spcBef>
              <a:spcAft>
                <a:spcPts val="0"/>
              </a:spcAft>
              <a:buNone/>
            </a:pPr>
            <a:r>
              <a:rPr lang="en" sz="1300">
                <a:solidFill>
                  <a:srgbClr val="AAAAAA"/>
                </a:solidFill>
                <a:latin typeface="Average"/>
                <a:ea typeface="Average"/>
                <a:cs typeface="Average"/>
                <a:sym typeface="Average"/>
              </a:rPr>
              <a:t>اجمع صورًا مرجعية لدعم أفكارك</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Reuneix fotos de referència per recolzar les teves idees</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收集参考照片来支持你的想法</a:t>
            </a:r>
            <a:endParaRPr sz="1300">
              <a:solidFill>
                <a:srgbClr val="AAAAAA"/>
              </a:solidFill>
              <a:latin typeface="Average"/>
              <a:ea typeface="Average"/>
              <a:cs typeface="Average"/>
              <a:sym typeface="Average"/>
            </a:endParaRPr>
          </a:p>
          <a:p>
            <a:pPr indent="0" lvl="0" marL="0" rtl="1" algn="ctr">
              <a:spcBef>
                <a:spcPts val="0"/>
              </a:spcBef>
              <a:spcAft>
                <a:spcPts val="0"/>
              </a:spcAft>
              <a:buNone/>
            </a:pPr>
            <a:r>
              <a:rPr lang="en" sz="1300">
                <a:solidFill>
                  <a:srgbClr val="AAAAAA"/>
                </a:solidFill>
                <a:latin typeface="Average"/>
                <a:ea typeface="Average"/>
                <a:cs typeface="Average"/>
                <a:sym typeface="Average"/>
              </a:rPr>
              <a:t>برای پشتیبانی از ایده‌هایتان، عکس‌های مرجع جمع‌آوری کنید</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अपने विचारों के समर्थन के लिए संदर्भ तस्वीरें एकत्र करें</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アイデアを裏付ける参考写真を集める</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아이디어를 뒷받침할 참고 사진을 모으세요</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Wêneyên referansê berhev bikin da ku ramanên xwe piştgirî bikin</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Reúna fotos de referência para apoiar suas ideias</a:t>
            </a:r>
            <a:endParaRPr sz="1200">
              <a:solidFill>
                <a:srgbClr val="AAAAAA"/>
              </a:solidFill>
              <a:latin typeface="Average"/>
              <a:ea typeface="Average"/>
              <a:cs typeface="Average"/>
              <a:sym typeface="Average"/>
            </a:endParaRPr>
          </a:p>
        </p:txBody>
      </p:sp>
      <p:grpSp>
        <p:nvGrpSpPr>
          <p:cNvPr id="712" name="Google Shape;712;p110"/>
          <p:cNvGrpSpPr/>
          <p:nvPr/>
        </p:nvGrpSpPr>
        <p:grpSpPr>
          <a:xfrm>
            <a:off x="11" y="-4"/>
            <a:ext cx="9144064" cy="4542328"/>
            <a:chOff x="11" y="-4"/>
            <a:chExt cx="9144064" cy="4542328"/>
          </a:xfrm>
        </p:grpSpPr>
        <p:grpSp>
          <p:nvGrpSpPr>
            <p:cNvPr id="713" name="Google Shape;713;p110"/>
            <p:cNvGrpSpPr/>
            <p:nvPr/>
          </p:nvGrpSpPr>
          <p:grpSpPr>
            <a:xfrm>
              <a:off x="11" y="-4"/>
              <a:ext cx="7570570" cy="4542328"/>
              <a:chOff x="405025" y="133975"/>
              <a:chExt cx="8240525" cy="4944300"/>
            </a:xfrm>
          </p:grpSpPr>
          <p:pic>
            <p:nvPicPr>
              <p:cNvPr descr="Rex Orange County Talks of Love and the Pressures of the World in “New  House” / Ones To Watch" id="714" name="Google Shape;714;p110"/>
              <p:cNvPicPr preferRelativeResize="0"/>
              <p:nvPr/>
            </p:nvPicPr>
            <p:blipFill>
              <a:blip r:embed="rId3">
                <a:alphaModFix/>
              </a:blip>
              <a:stretch>
                <a:fillRect/>
              </a:stretch>
            </p:blipFill>
            <p:spPr>
              <a:xfrm>
                <a:off x="405025" y="133975"/>
                <a:ext cx="2122646" cy="2472150"/>
              </a:xfrm>
              <a:prstGeom prst="rect">
                <a:avLst/>
              </a:prstGeom>
              <a:noFill/>
              <a:ln>
                <a:noFill/>
              </a:ln>
            </p:spPr>
          </p:pic>
          <p:pic>
            <p:nvPicPr>
              <p:cNvPr descr="Lemons | Produce Market Guide" id="715" name="Google Shape;715;p110"/>
              <p:cNvPicPr preferRelativeResize="0"/>
              <p:nvPr/>
            </p:nvPicPr>
            <p:blipFill>
              <a:blip r:embed="rId4">
                <a:alphaModFix/>
              </a:blip>
              <a:stretch>
                <a:fillRect/>
              </a:stretch>
            </p:blipFill>
            <p:spPr>
              <a:xfrm>
                <a:off x="2617708" y="133975"/>
                <a:ext cx="2472157" cy="2472150"/>
              </a:xfrm>
              <a:prstGeom prst="rect">
                <a:avLst/>
              </a:prstGeom>
              <a:noFill/>
              <a:ln>
                <a:noFill/>
              </a:ln>
            </p:spPr>
          </p:pic>
          <p:pic>
            <p:nvPicPr>
              <p:cNvPr descr="Interesting facts about vines | Just Fun Facts" id="716" name="Google Shape;716;p110"/>
              <p:cNvPicPr preferRelativeResize="0"/>
              <p:nvPr/>
            </p:nvPicPr>
            <p:blipFill>
              <a:blip r:embed="rId5">
                <a:alphaModFix/>
              </a:blip>
              <a:stretch>
                <a:fillRect/>
              </a:stretch>
            </p:blipFill>
            <p:spPr>
              <a:xfrm>
                <a:off x="5179904" y="133986"/>
                <a:ext cx="3465641" cy="2472150"/>
              </a:xfrm>
              <a:prstGeom prst="rect">
                <a:avLst/>
              </a:prstGeom>
              <a:noFill/>
              <a:ln>
                <a:noFill/>
              </a:ln>
            </p:spPr>
          </p:pic>
          <p:pic>
            <p:nvPicPr>
              <p:cNvPr descr="New 2019 Striped golf Le Fleur Tyler The Creator T Shirts T Shirt Hip Hop  Skateboard Street Cotton T Shirts Tee Top #AB50|T-Shirts| - AliExpress" id="717" name="Google Shape;717;p110"/>
              <p:cNvPicPr preferRelativeResize="0"/>
              <p:nvPr/>
            </p:nvPicPr>
            <p:blipFill>
              <a:blip r:embed="rId6">
                <a:alphaModFix/>
              </a:blip>
              <a:stretch>
                <a:fillRect/>
              </a:stretch>
            </p:blipFill>
            <p:spPr>
              <a:xfrm>
                <a:off x="405025" y="2606125"/>
                <a:ext cx="2472157" cy="2472150"/>
              </a:xfrm>
              <a:prstGeom prst="rect">
                <a:avLst/>
              </a:prstGeom>
              <a:noFill/>
              <a:ln>
                <a:noFill/>
              </a:ln>
            </p:spPr>
          </p:pic>
          <p:pic>
            <p:nvPicPr>
              <p:cNvPr descr="Green Leaf Background png download - 500*700 - Free Transparent Vine png  Download. - CleanPNG / KissPNG" id="718" name="Google Shape;718;p110"/>
              <p:cNvPicPr preferRelativeResize="0"/>
              <p:nvPr/>
            </p:nvPicPr>
            <p:blipFill>
              <a:blip r:embed="rId7">
                <a:alphaModFix/>
              </a:blip>
              <a:stretch>
                <a:fillRect/>
              </a:stretch>
            </p:blipFill>
            <p:spPr>
              <a:xfrm>
                <a:off x="5463003" y="2606125"/>
                <a:ext cx="3182547" cy="2472150"/>
              </a:xfrm>
              <a:prstGeom prst="rect">
                <a:avLst/>
              </a:prstGeom>
              <a:noFill/>
              <a:ln>
                <a:noFill/>
              </a:ln>
            </p:spPr>
          </p:pic>
          <p:pic>
            <p:nvPicPr>
              <p:cNvPr descr="Deangelo Golf Wang Tyler The Creator Flower BOY Box Logo Stickers (3  Pcs/Pack): Amazon.ca: Home &amp; Kitchen" id="719" name="Google Shape;719;p110"/>
              <p:cNvPicPr preferRelativeResize="0"/>
              <p:nvPr/>
            </p:nvPicPr>
            <p:blipFill>
              <a:blip r:embed="rId8">
                <a:alphaModFix/>
              </a:blip>
              <a:stretch>
                <a:fillRect/>
              </a:stretch>
            </p:blipFill>
            <p:spPr>
              <a:xfrm>
                <a:off x="2838155" y="2606125"/>
                <a:ext cx="2663876" cy="2472150"/>
              </a:xfrm>
              <a:prstGeom prst="rect">
                <a:avLst/>
              </a:prstGeom>
              <a:noFill/>
              <a:ln>
                <a:noFill/>
              </a:ln>
            </p:spPr>
          </p:pic>
        </p:grpSp>
        <p:sp>
          <p:nvSpPr>
            <p:cNvPr id="720" name="Google Shape;720;p110"/>
            <p:cNvSpPr txBox="1"/>
            <p:nvPr/>
          </p:nvSpPr>
          <p:spPr>
            <a:xfrm>
              <a:off x="7570575" y="0"/>
              <a:ext cx="1573500" cy="4542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700">
                  <a:solidFill>
                    <a:srgbClr val="FFFFFF"/>
                  </a:solidFill>
                  <a:latin typeface="Oswald"/>
                  <a:ea typeface="Oswald"/>
                  <a:cs typeface="Oswald"/>
                  <a:sym typeface="Oswald"/>
                </a:rPr>
                <a:t>Gather reference photos to support your ideas</a:t>
              </a:r>
              <a:endParaRPr sz="2700">
                <a:solidFill>
                  <a:srgbClr val="FFFFFF"/>
                </a:solidFill>
                <a:latin typeface="Oswald"/>
                <a:ea typeface="Oswald"/>
                <a:cs typeface="Oswald"/>
                <a:sym typeface="Oswald"/>
              </a:endParaRPr>
            </a:p>
          </p:txBody>
        </p:sp>
      </p:grpSp>
      <p:sp>
        <p:nvSpPr>
          <p:cNvPr descr="Column 2" id="721" name="Google Shape;721;p110"/>
          <p:cNvSpPr txBox="1"/>
          <p:nvPr/>
        </p:nvSpPr>
        <p:spPr>
          <a:xfrm>
            <a:off x="4578675" y="4542325"/>
            <a:ext cx="4572000" cy="231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AAAAAA"/>
                </a:solidFill>
                <a:latin typeface="Average"/>
                <a:ea typeface="Average"/>
                <a:cs typeface="Average"/>
                <a:sym typeface="Average"/>
              </a:rPr>
              <a:t>ਆਪਣੇ ਵਿਚਾਰਾਂ ਦੇ ਸਮਰਥਨ ਲਈ ਹਵਾਲੇ ਦੀਆਂ ਫੋਟੋਆਂ ਇਕੱਠੀਆਂ ਕਰੋ।</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Соберите референсные фотографии для подтверждения ваших идей.</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Soo ururi sawiro tixraac ah si aad u taageerto fikradahaaga</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Reúne fotografías de referencia para respaldar tus ideas.</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Kusanya picha za marejeleo ili kuunga mkono mawazo yako</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Magtipon ng mga reference na larawan upang suportahan ang iyong mga ideya</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Fikirlerinizi desteklemek için referans fotoğraflar toplayın</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Зберіть фотографії-посилання для підтвердження ваших ідей</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Thu thập ảnh tham khảo để hỗ trợ ý tưởng của bạn</a:t>
            </a:r>
            <a:endParaRPr sz="500">
              <a:solidFill>
                <a:srgbClr val="B7B7B7"/>
              </a:solidFill>
              <a:latin typeface="Average"/>
              <a:ea typeface="Average"/>
              <a:cs typeface="Average"/>
              <a:sym typeface="Average"/>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descr="Translations" id="726" name="Google Shape;726;p111"/>
          <p:cNvSpPr txBox="1"/>
          <p:nvPr/>
        </p:nvSpPr>
        <p:spPr>
          <a:xfrm>
            <a:off x="0" y="561300"/>
            <a:ext cx="3627000" cy="629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AAAAAA"/>
                </a:solidFill>
                <a:latin typeface="Average"/>
                <a:ea typeface="Average"/>
                <a:cs typeface="Average"/>
                <a:sym typeface="Average"/>
              </a:rPr>
              <a:t>ጥንቅሮችን በጥፍር አከሎች ይገንቡ እና የቀለም ንድፍ ይምረጡ</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قم بتطوير التراكيب باستخدام الصور المصغرة واختر نظام الألوان</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Desenvolupa composicions amb miniatures i tria una combinació de colors</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使用缩略图进行构图并选择配色方案</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با تصاویر کوچک، ترکیب‌بندی‌ها را توسعه دهید و یک طرح رنگی انتخاب کنید</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थंबनेल के साथ रचनाएँ विकसित करें और रंग योजना चुनें</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サムネイルで構図を作成し、配色を選択します</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썸네일로 구성을 개발하고 색상 구성표를 선택하세요</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Bi wêneyên piçûk kompozîsyonan pêşve bibin û şêmayek rengîn hilbijêrin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Desenvolva composições com miniaturas e escolha um esquema de cores</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ਥੰਬਨੇਲ ਨਾਲ ਰਚਨਾਵਾਂ ਵਿਕਸਤ ਕਰੋ ਅਤੇ ਇੱਕ ਰੰਗ ਸਕੀਮ ਚੁਣੋ।</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Разрабатывайте композиции с помощью миниатюр и выбирайте цветовую схему.</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Samee halabuuro leh sawir-gacmeedyo oo dooro nidaam midab leh</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Desarrolla composiciones con miniaturas y elige un esquema de colores.</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Tengeneza nyimbo na vijipicha na uchague mpango wa rangi</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Bumuo ng mga komposisyon na may mga thumbnail at pumili ng scheme ng kulay</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Küçük resimlerle kompozisyonlar geliştirin ve bir renk şeması seçin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Розробіть композиції з мініатюрами та виберіть колірну схему</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Phát triển các tác phẩm với hình thu nhỏ và chọn một bảng màu</a:t>
            </a:r>
            <a:endParaRPr sz="600">
              <a:solidFill>
                <a:srgbClr val="B7B7B7"/>
              </a:solidFill>
              <a:latin typeface="Average"/>
              <a:ea typeface="Average"/>
              <a:cs typeface="Average"/>
              <a:sym typeface="Average"/>
            </a:endParaRPr>
          </a:p>
        </p:txBody>
      </p:sp>
      <p:grpSp>
        <p:nvGrpSpPr>
          <p:cNvPr id="727" name="Google Shape;727;p111"/>
          <p:cNvGrpSpPr/>
          <p:nvPr/>
        </p:nvGrpSpPr>
        <p:grpSpPr>
          <a:xfrm>
            <a:off x="0" y="0"/>
            <a:ext cx="9144000" cy="6858000"/>
            <a:chOff x="0" y="0"/>
            <a:chExt cx="9144000" cy="6858000"/>
          </a:xfrm>
        </p:grpSpPr>
        <p:pic>
          <p:nvPicPr>
            <p:cNvPr id="728" name="Google Shape;728;p111"/>
            <p:cNvPicPr preferRelativeResize="0"/>
            <p:nvPr/>
          </p:nvPicPr>
          <p:blipFill rotWithShape="1">
            <a:blip r:embed="rId3">
              <a:alphaModFix/>
            </a:blip>
            <a:srcRect b="0" l="50077" r="0" t="0"/>
            <a:stretch/>
          </p:blipFill>
          <p:spPr>
            <a:xfrm>
              <a:off x="3626975" y="561300"/>
              <a:ext cx="5517024" cy="6296700"/>
            </a:xfrm>
            <a:prstGeom prst="rect">
              <a:avLst/>
            </a:prstGeom>
            <a:noFill/>
            <a:ln>
              <a:noFill/>
            </a:ln>
          </p:spPr>
        </p:pic>
        <p:sp>
          <p:nvSpPr>
            <p:cNvPr id="729" name="Google Shape;729;p111"/>
            <p:cNvSpPr txBox="1"/>
            <p:nvPr/>
          </p:nvSpPr>
          <p:spPr>
            <a:xfrm>
              <a:off x="0" y="0"/>
              <a:ext cx="9144000" cy="561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900">
                  <a:solidFill>
                    <a:srgbClr val="FFFFFF"/>
                  </a:solidFill>
                  <a:latin typeface="Oswald"/>
                  <a:ea typeface="Oswald"/>
                  <a:cs typeface="Oswald"/>
                  <a:sym typeface="Oswald"/>
                </a:rPr>
                <a:t>Develop compositions with thumbnails and choose a colour scheme</a:t>
              </a:r>
              <a:endParaRPr sz="1300">
                <a:solidFill>
                  <a:srgbClr val="B7B7B7"/>
                </a:solidFill>
                <a:latin typeface="Average"/>
                <a:ea typeface="Average"/>
                <a:cs typeface="Average"/>
                <a:sym typeface="Average"/>
              </a:endParaRPr>
            </a:p>
          </p:txBody>
        </p:sp>
      </p:gr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grpSp>
        <p:nvGrpSpPr>
          <p:cNvPr id="734" name="Google Shape;734;p112"/>
          <p:cNvGrpSpPr/>
          <p:nvPr/>
        </p:nvGrpSpPr>
        <p:grpSpPr>
          <a:xfrm>
            <a:off x="0" y="0"/>
            <a:ext cx="9144003" cy="6858004"/>
            <a:chOff x="0" y="0"/>
            <a:chExt cx="9144003" cy="6858004"/>
          </a:xfrm>
        </p:grpSpPr>
        <p:sp>
          <p:nvSpPr>
            <p:cNvPr descr="Title" id="735" name="Google Shape;735;p112"/>
            <p:cNvSpPr txBox="1"/>
            <p:nvPr/>
          </p:nvSpPr>
          <p:spPr>
            <a:xfrm>
              <a:off x="0" y="0"/>
              <a:ext cx="5288400" cy="1375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300">
                  <a:solidFill>
                    <a:srgbClr val="FFFFFF"/>
                  </a:solidFill>
                  <a:latin typeface="Oswald"/>
                  <a:ea typeface="Oswald"/>
                  <a:cs typeface="Oswald"/>
                  <a:sym typeface="Oswald"/>
                </a:rPr>
                <a:t>If you want, you can digitally put your photos together</a:t>
              </a:r>
              <a:endParaRPr>
                <a:solidFill>
                  <a:srgbClr val="B7B7B7"/>
                </a:solidFill>
                <a:latin typeface="Average"/>
                <a:ea typeface="Average"/>
                <a:cs typeface="Average"/>
                <a:sym typeface="Average"/>
              </a:endParaRPr>
            </a:p>
          </p:txBody>
        </p:sp>
        <p:pic>
          <p:nvPicPr>
            <p:cNvPr id="736" name="Google Shape;736;p112"/>
            <p:cNvPicPr preferRelativeResize="0"/>
            <p:nvPr/>
          </p:nvPicPr>
          <p:blipFill>
            <a:blip r:embed="rId3">
              <a:alphaModFix/>
            </a:blip>
            <a:stretch>
              <a:fillRect/>
            </a:stretch>
          </p:blipFill>
          <p:spPr>
            <a:xfrm>
              <a:off x="5288298" y="3"/>
              <a:ext cx="3855705" cy="6858001"/>
            </a:xfrm>
            <a:prstGeom prst="rect">
              <a:avLst/>
            </a:prstGeom>
            <a:noFill/>
            <a:ln>
              <a:noFill/>
            </a:ln>
          </p:spPr>
        </p:pic>
      </p:grpSp>
      <p:sp>
        <p:nvSpPr>
          <p:cNvPr descr="Translations" id="737" name="Google Shape;737;p112"/>
          <p:cNvSpPr txBox="1"/>
          <p:nvPr/>
        </p:nvSpPr>
        <p:spPr>
          <a:xfrm>
            <a:off x="0" y="1375200"/>
            <a:ext cx="5288400" cy="54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ከፈለጉ ፎቶዎችዎን በዲጂታል መንገድ አንድ ላይ ማስቀመጥ ይችላሉ።</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إذا كنت تريد، يمكنك تجميع صورك معًا رقميًا</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Si vols, pots unir digitalment les teves fotos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如果你愿意的话，你可以将你的照片以数字方式放在一起</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اگر بخواهید، می‌توانید عکس‌هایتان را به صورت دیجیتالی کنار هم قرار دهید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यदि आप चाहें, तो आप अपनी तस्वीरों को डिजिटल रूप से एक साथ रख सकते 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ご希望の場合は、写真をデジタルでまとめることもできます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원하시면 사진을 디지털로 합성할 수 있습니다.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Heke hûn bixwazin, hûn dikarin wêneyên xwe bi awayekî dîjîtal li hev bicivînin.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Se quiser, você pode juntar suas fotos digitalmente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ਜੇ ਤੁਸੀਂ ਚਾਹੋ, ਤਾਂ ਤੁਸੀਂ ਆਪਣੀਆਂ ਫੋਟੋਆਂ ਨੂੰ ਡਿਜੀਟਲ ਰੂਪ ਵਿੱਚ ਇਕੱਠਾ ਕਰ ਸਕਦੇ 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Если хотите, вы можете объединить свои фотографии в цифровом формате.</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Haddii aad rabto, waxaad si dhijitaal ah isugu dhejin kartaa sawiradaada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Si quieres, puedes juntar digitalmente tus fotos.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Ukipenda, unaweza kuweka picha zako kidijitali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Kung gusto mo, maaari mong digitally na pagsamahin ang iyong mga larawan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İsterseniz fotoğraflarınızı dijital olarak bir araya getirebilirsiniz</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Якщо хочете, ви можете об'єднати свої фотографії в цифровому форматі</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Nếu bạn muốn, bạn có thể ghép ảnh kỹ thuật số lại với nhau</a:t>
            </a:r>
            <a:endParaRPr sz="1650">
              <a:solidFill>
                <a:srgbClr val="CACACA"/>
              </a:solidFill>
              <a:latin typeface="Average"/>
              <a:ea typeface="Average"/>
              <a:cs typeface="Average"/>
              <a:sym typeface="Average"/>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descr="Translations" id="742" name="Google Shape;742;p113"/>
          <p:cNvSpPr txBox="1"/>
          <p:nvPr/>
        </p:nvSpPr>
        <p:spPr>
          <a:xfrm>
            <a:off x="3838575" y="1828800"/>
            <a:ext cx="5305500" cy="502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rgbClr val="AAAAAA"/>
                </a:solidFill>
                <a:latin typeface="Average"/>
                <a:ea typeface="Average"/>
                <a:cs typeface="Average"/>
                <a:sym typeface="Average"/>
              </a:rPr>
              <a:t>የቲኦ ማክዶናልድ የመጨረሻ የጥበብ ስራ</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العمل الفني الأخير لثيو ماكدونالد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L'obra final de Theo MacDonald</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Theo MacDonald 的最终作品</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آخرین اثر هنری تئو مک‌دونالد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थियो मैकडोनाल्ड की अंतिम कलाकृति</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テオ・マクドナルドの最後の作品</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테오 맥도날드의 마지막 작품</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Karê hunerî yê dawî yê Theo MacDonald</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A última obra de arte de Theo MacDonald</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ਥੀਓ ਮੈਕਡੋਨਲਡ ਦੀ ਅੰਤਿਮ ਕਲਾਕਾਰੀ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Последняя работа Тео Макдональда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Farshaxankii ugu dambeeyay ee Theo MacDonald</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La obra de arte final de Theo MacDonald</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Mchoro wa mwisho wa Theo MacDonald</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Ang huling likhang sining ni Theo MacDonald</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Theo MacDonald'ın son eseri</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Остання робота Тео Макдональда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Tác phẩm nghệ thuật cuối cùng của Theo MacDonald</a:t>
            </a:r>
            <a:endParaRPr sz="1900">
              <a:solidFill>
                <a:srgbClr val="B7B7B7"/>
              </a:solidFill>
              <a:latin typeface="Average"/>
              <a:ea typeface="Average"/>
              <a:cs typeface="Average"/>
              <a:sym typeface="Average"/>
            </a:endParaRPr>
          </a:p>
        </p:txBody>
      </p:sp>
      <p:grpSp>
        <p:nvGrpSpPr>
          <p:cNvPr id="743" name="Google Shape;743;p113"/>
          <p:cNvGrpSpPr/>
          <p:nvPr/>
        </p:nvGrpSpPr>
        <p:grpSpPr>
          <a:xfrm>
            <a:off x="0" y="0"/>
            <a:ext cx="9089475" cy="6858000"/>
            <a:chOff x="0" y="0"/>
            <a:chExt cx="9089475" cy="6858000"/>
          </a:xfrm>
        </p:grpSpPr>
        <p:pic>
          <p:nvPicPr>
            <p:cNvPr id="744" name="Google Shape;744;p113"/>
            <p:cNvPicPr preferRelativeResize="0"/>
            <p:nvPr/>
          </p:nvPicPr>
          <p:blipFill>
            <a:blip r:embed="rId3">
              <a:alphaModFix/>
            </a:blip>
            <a:stretch>
              <a:fillRect/>
            </a:stretch>
          </p:blipFill>
          <p:spPr>
            <a:xfrm>
              <a:off x="0" y="0"/>
              <a:ext cx="3838575" cy="6858000"/>
            </a:xfrm>
            <a:prstGeom prst="rect">
              <a:avLst/>
            </a:prstGeom>
            <a:noFill/>
            <a:ln>
              <a:noFill/>
            </a:ln>
          </p:spPr>
        </p:pic>
        <p:pic>
          <p:nvPicPr>
            <p:cNvPr id="745" name="Google Shape;745;p113"/>
            <p:cNvPicPr preferRelativeResize="0"/>
            <p:nvPr/>
          </p:nvPicPr>
          <p:blipFill>
            <a:blip r:embed="rId4">
              <a:alphaModFix/>
            </a:blip>
            <a:stretch>
              <a:fillRect/>
            </a:stretch>
          </p:blipFill>
          <p:spPr>
            <a:xfrm>
              <a:off x="3838575" y="0"/>
              <a:ext cx="1828800" cy="1828800"/>
            </a:xfrm>
            <a:prstGeom prst="rect">
              <a:avLst/>
            </a:prstGeom>
            <a:noFill/>
            <a:ln>
              <a:noFill/>
            </a:ln>
          </p:spPr>
        </p:pic>
        <p:sp>
          <p:nvSpPr>
            <p:cNvPr id="746" name="Google Shape;746;p113"/>
            <p:cNvSpPr txBox="1"/>
            <p:nvPr/>
          </p:nvSpPr>
          <p:spPr>
            <a:xfrm>
              <a:off x="5667375" y="69900"/>
              <a:ext cx="3422100" cy="175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Theo MacDonald’s final artwork</a:t>
              </a:r>
              <a:endParaRPr sz="3400">
                <a:solidFill>
                  <a:srgbClr val="FFFFFF"/>
                </a:solidFill>
                <a:latin typeface="Oswald"/>
                <a:ea typeface="Oswald"/>
                <a:cs typeface="Oswald"/>
                <a:sym typeface="Oswald"/>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grpSp>
        <p:nvGrpSpPr>
          <p:cNvPr id="755" name="Google Shape;755;p115"/>
          <p:cNvGrpSpPr/>
          <p:nvPr/>
        </p:nvGrpSpPr>
        <p:grpSpPr>
          <a:xfrm>
            <a:off x="0" y="0"/>
            <a:ext cx="9143875" cy="3987118"/>
            <a:chOff x="0" y="0"/>
            <a:chExt cx="9143875" cy="3987118"/>
          </a:xfrm>
        </p:grpSpPr>
        <p:pic>
          <p:nvPicPr>
            <p:cNvPr id="756" name="Google Shape;756;p115"/>
            <p:cNvPicPr preferRelativeResize="0"/>
            <p:nvPr/>
          </p:nvPicPr>
          <p:blipFill>
            <a:blip r:embed="rId3">
              <a:alphaModFix/>
            </a:blip>
            <a:stretch>
              <a:fillRect/>
            </a:stretch>
          </p:blipFill>
          <p:spPr>
            <a:xfrm>
              <a:off x="0" y="0"/>
              <a:ext cx="7639975" cy="3987118"/>
            </a:xfrm>
            <a:prstGeom prst="rect">
              <a:avLst/>
            </a:prstGeom>
            <a:noFill/>
            <a:ln>
              <a:noFill/>
            </a:ln>
          </p:spPr>
        </p:pic>
        <p:sp>
          <p:nvSpPr>
            <p:cNvPr id="757" name="Google Shape;757;p115"/>
            <p:cNvSpPr txBox="1"/>
            <p:nvPr/>
          </p:nvSpPr>
          <p:spPr>
            <a:xfrm>
              <a:off x="7639975" y="0"/>
              <a:ext cx="1503900" cy="3987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Generate lots of ideas and select the best!</a:t>
              </a:r>
              <a:endParaRPr>
                <a:solidFill>
                  <a:srgbClr val="B7B7B7"/>
                </a:solidFill>
                <a:latin typeface="Average"/>
                <a:ea typeface="Average"/>
                <a:cs typeface="Average"/>
                <a:sym typeface="Average"/>
              </a:endParaRPr>
            </a:p>
          </p:txBody>
        </p:sp>
      </p:grpSp>
      <p:sp>
        <p:nvSpPr>
          <p:cNvPr descr="Column 1" id="758" name="Google Shape;758;p115"/>
          <p:cNvSpPr txBox="1"/>
          <p:nvPr/>
        </p:nvSpPr>
        <p:spPr>
          <a:xfrm>
            <a:off x="0" y="3987125"/>
            <a:ext cx="4896600" cy="287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ብዙ ሀሳቦችን ይፍጠሩ እና ምርጡን ይምረጡ!</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توليد الكثير من الأفكار واختيار الأفضل!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Genera moltes idees i tria la millor!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产生大量的想法并选择最好的！</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ایده‌های زیادی خلق کنید و بهترین‌ها را انتخاب کنید!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बहुत सारे विचार उत्पन्न करें और सर्वोत्तम का चयन करें!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たくさんのアイデアを生み出し、最良のものを選択してください。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많은 아이디어를 생각해 보고 가장 좋은 아이디어를 선택하세요!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Gelek ramanan çêbikin û ya herî baş hilbijêrin!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Gere muitas ideias e selecione as melhores!</a:t>
            </a:r>
            <a:endParaRPr sz="1800">
              <a:solidFill>
                <a:srgbClr val="AAAAAA"/>
              </a:solidFill>
              <a:latin typeface="Average"/>
              <a:ea typeface="Average"/>
              <a:cs typeface="Average"/>
              <a:sym typeface="Average"/>
            </a:endParaRPr>
          </a:p>
        </p:txBody>
      </p:sp>
      <p:sp>
        <p:nvSpPr>
          <p:cNvPr descr="Column 2" id="759" name="Google Shape;759;p115"/>
          <p:cNvSpPr txBox="1"/>
          <p:nvPr/>
        </p:nvSpPr>
        <p:spPr>
          <a:xfrm>
            <a:off x="5025600" y="3987125"/>
            <a:ext cx="4118400" cy="287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ਬਹੁਤ ਸਾਰੇ ਵਿਚਾਰ ਪੈਦਾ ਕਰੋ ਅਤੇ ਸਭ ਤੋਂ ਵਧੀਆ ਚੁਣੋ!</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Генерируйте множество идей и выбирайте лучшие!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Abuur fikrado badan oo dooro kan ugu fiican!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¡Genera muchas ideas y selecciona la mejor!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Tengeneza mawazo mengi na uchague bora zaidi!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Bumuo ng maraming ideya at piliin ang pinakamahusay!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Bir sürü fikir üretin ve en iyilerini seçin!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Генеруйте багато ідей та оберіть найкращу!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Hãy đưa ra nhiều ý tưởng và chọn ra ý tưởng tốt nhất!</a:t>
            </a:r>
            <a:endParaRPr sz="1600">
              <a:solidFill>
                <a:srgbClr val="AAAAAA"/>
              </a:solidFill>
              <a:latin typeface="Average"/>
              <a:ea typeface="Average"/>
              <a:cs typeface="Average"/>
              <a:sym typeface="Average"/>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grpSp>
        <p:nvGrpSpPr>
          <p:cNvPr id="764" name="Google Shape;764;p116"/>
          <p:cNvGrpSpPr/>
          <p:nvPr/>
        </p:nvGrpSpPr>
        <p:grpSpPr>
          <a:xfrm>
            <a:off x="0" y="0"/>
            <a:ext cx="9144075" cy="5037900"/>
            <a:chOff x="0" y="0"/>
            <a:chExt cx="9144075" cy="5037900"/>
          </a:xfrm>
        </p:grpSpPr>
        <p:grpSp>
          <p:nvGrpSpPr>
            <p:cNvPr id="765" name="Google Shape;765;p116"/>
            <p:cNvGrpSpPr/>
            <p:nvPr/>
          </p:nvGrpSpPr>
          <p:grpSpPr>
            <a:xfrm>
              <a:off x="0" y="0"/>
              <a:ext cx="7300884" cy="5037885"/>
              <a:chOff x="0" y="-4"/>
              <a:chExt cx="7927127" cy="5304153"/>
            </a:xfrm>
          </p:grpSpPr>
          <p:pic>
            <p:nvPicPr>
              <p:cNvPr id="766" name="Google Shape;766;p116"/>
              <p:cNvPicPr preferRelativeResize="0"/>
              <p:nvPr/>
            </p:nvPicPr>
            <p:blipFill rotWithShape="1">
              <a:blip r:embed="rId3">
                <a:alphaModFix/>
              </a:blip>
              <a:srcRect b="0" l="13143" r="9637" t="0"/>
              <a:stretch/>
            </p:blipFill>
            <p:spPr>
              <a:xfrm>
                <a:off x="25" y="-4"/>
                <a:ext cx="2424750" cy="3829381"/>
              </a:xfrm>
              <a:prstGeom prst="rect">
                <a:avLst/>
              </a:prstGeom>
              <a:noFill/>
              <a:ln>
                <a:noFill/>
              </a:ln>
            </p:spPr>
          </p:pic>
          <p:pic>
            <p:nvPicPr>
              <p:cNvPr id="767" name="Google Shape;767;p116"/>
              <p:cNvPicPr preferRelativeResize="0"/>
              <p:nvPr/>
            </p:nvPicPr>
            <p:blipFill rotWithShape="1">
              <a:blip r:embed="rId4">
                <a:alphaModFix/>
              </a:blip>
              <a:srcRect b="19769" l="29407" r="4895" t="6766"/>
              <a:stretch/>
            </p:blipFill>
            <p:spPr>
              <a:xfrm>
                <a:off x="2424763" y="0"/>
                <a:ext cx="2117525" cy="3551676"/>
              </a:xfrm>
              <a:prstGeom prst="rect">
                <a:avLst/>
              </a:prstGeom>
              <a:noFill/>
              <a:ln>
                <a:noFill/>
              </a:ln>
            </p:spPr>
          </p:pic>
          <p:pic>
            <p:nvPicPr>
              <p:cNvPr id="768" name="Google Shape;768;p116"/>
              <p:cNvPicPr preferRelativeResize="0"/>
              <p:nvPr/>
            </p:nvPicPr>
            <p:blipFill>
              <a:blip r:embed="rId5">
                <a:alphaModFix/>
              </a:blip>
              <a:stretch>
                <a:fillRect/>
              </a:stretch>
            </p:blipFill>
            <p:spPr>
              <a:xfrm>
                <a:off x="5036650" y="2715025"/>
                <a:ext cx="2890474" cy="2589125"/>
              </a:xfrm>
              <a:prstGeom prst="rect">
                <a:avLst/>
              </a:prstGeom>
              <a:noFill/>
              <a:ln>
                <a:noFill/>
              </a:ln>
            </p:spPr>
          </p:pic>
          <p:pic>
            <p:nvPicPr>
              <p:cNvPr id="769" name="Google Shape;769;p116"/>
              <p:cNvPicPr preferRelativeResize="0"/>
              <p:nvPr/>
            </p:nvPicPr>
            <p:blipFill>
              <a:blip r:embed="rId6">
                <a:alphaModFix/>
              </a:blip>
              <a:stretch>
                <a:fillRect/>
              </a:stretch>
            </p:blipFill>
            <p:spPr>
              <a:xfrm>
                <a:off x="4542265" y="3"/>
                <a:ext cx="3384862" cy="2589122"/>
              </a:xfrm>
              <a:prstGeom prst="rect">
                <a:avLst/>
              </a:prstGeom>
              <a:noFill/>
              <a:ln>
                <a:noFill/>
              </a:ln>
            </p:spPr>
          </p:pic>
          <p:pic>
            <p:nvPicPr>
              <p:cNvPr id="770" name="Google Shape;770;p116"/>
              <p:cNvPicPr preferRelativeResize="0"/>
              <p:nvPr/>
            </p:nvPicPr>
            <p:blipFill>
              <a:blip r:embed="rId7">
                <a:alphaModFix/>
              </a:blip>
              <a:stretch>
                <a:fillRect/>
              </a:stretch>
            </p:blipFill>
            <p:spPr>
              <a:xfrm>
                <a:off x="2591598" y="3690593"/>
                <a:ext cx="2424747" cy="1613556"/>
              </a:xfrm>
              <a:prstGeom prst="rect">
                <a:avLst/>
              </a:prstGeom>
              <a:noFill/>
              <a:ln>
                <a:noFill/>
              </a:ln>
            </p:spPr>
          </p:pic>
          <p:pic>
            <p:nvPicPr>
              <p:cNvPr id="771" name="Google Shape;771;p116"/>
              <p:cNvPicPr preferRelativeResize="0"/>
              <p:nvPr/>
            </p:nvPicPr>
            <p:blipFill rotWithShape="1">
              <a:blip r:embed="rId8">
                <a:alphaModFix/>
              </a:blip>
              <a:srcRect b="0" l="0" r="0" t="17383"/>
              <a:stretch/>
            </p:blipFill>
            <p:spPr>
              <a:xfrm>
                <a:off x="0" y="3878138"/>
                <a:ext cx="2591604" cy="1426009"/>
              </a:xfrm>
              <a:prstGeom prst="rect">
                <a:avLst/>
              </a:prstGeom>
              <a:noFill/>
              <a:ln>
                <a:noFill/>
              </a:ln>
            </p:spPr>
          </p:pic>
        </p:grpSp>
        <p:sp>
          <p:nvSpPr>
            <p:cNvPr id="772" name="Google Shape;772;p116"/>
            <p:cNvSpPr txBox="1"/>
            <p:nvPr/>
          </p:nvSpPr>
          <p:spPr>
            <a:xfrm>
              <a:off x="7300875" y="0"/>
              <a:ext cx="1843200" cy="503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Gather reference photos to support your ideas</a:t>
              </a:r>
              <a:endParaRPr>
                <a:solidFill>
                  <a:srgbClr val="B7B7B7"/>
                </a:solidFill>
                <a:latin typeface="Average"/>
                <a:ea typeface="Average"/>
                <a:cs typeface="Average"/>
                <a:sym typeface="Average"/>
              </a:endParaRPr>
            </a:p>
          </p:txBody>
        </p:sp>
      </p:grpSp>
      <p:sp>
        <p:nvSpPr>
          <p:cNvPr descr="Column 1" id="773" name="Google Shape;773;p116"/>
          <p:cNvSpPr txBox="1"/>
          <p:nvPr/>
        </p:nvSpPr>
        <p:spPr>
          <a:xfrm>
            <a:off x="0" y="5037900"/>
            <a:ext cx="4227300" cy="182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ሃሳቦችህን ለመደገፍ የማመሳከሪያ ፎቶዎችን ሰብስብ</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اجمع صورًا مرجعية لدعم أفكارك</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Reuneix fotos de referència per recolzar les teves idees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收集参考照片来支持你的想法</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برای پشتیبانی از ایده‌هایتان، عکس‌های مرجع جمع‌آوری کنید</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अपने विचारों के समर्थन के लिए संदर्भ तस्वीरें एकत्र करें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アイデアを裏付ける参考写真を集める</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아이디어를 뒷받침할 참고 사진을 모으세요</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Wêneyên referansê berhev bikin da ku ramanên xwe piştgirî bikin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Reúna fotos de referência para apoiar suas ideias</a:t>
            </a:r>
            <a:endParaRPr sz="700">
              <a:solidFill>
                <a:srgbClr val="AAAAAA"/>
              </a:solidFill>
              <a:latin typeface="Average"/>
              <a:ea typeface="Average"/>
              <a:cs typeface="Average"/>
              <a:sym typeface="Average"/>
            </a:endParaRPr>
          </a:p>
        </p:txBody>
      </p:sp>
      <p:sp>
        <p:nvSpPr>
          <p:cNvPr descr="Column 2" id="774" name="Google Shape;774;p116"/>
          <p:cNvSpPr txBox="1"/>
          <p:nvPr/>
        </p:nvSpPr>
        <p:spPr>
          <a:xfrm>
            <a:off x="4227425" y="5037900"/>
            <a:ext cx="4916700" cy="182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ਆਪਣੇ ਵਿਚਾਰਾਂ ਦੇ ਸਮਰਥਨ ਲਈ ਹਵਾਲੇ ਦੀਆਂ ਫੋਟੋਆਂ ਇਕੱਠੀਆਂ ਕਰੋ।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Соберите референсные фотографии для подтверждения ваших идей.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Soo ururi sawiro tixraac ah si aad u taageerto fikradahaaga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Reúne fotografías de referencia para respaldar tus ideas.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Kusanya picha za marejeleo ili kuunga mkono mawazo yako</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Magtipon ng mga reference na larawan upang suportahan ang iyong mga ideya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Fikirlerinizi desteklemek için referans fotoğraflar toplayın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Зберіть фотографії-посилання для підтвердження ваших ідей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Thu thập ảnh tham khảo để hỗ trợ ý tưởng của bạn</a:t>
            </a:r>
            <a:endParaRPr sz="200">
              <a:solidFill>
                <a:srgbClr val="AAAAAA"/>
              </a:solidFill>
              <a:latin typeface="Average"/>
              <a:ea typeface="Average"/>
              <a:cs typeface="Average"/>
              <a:sym typeface="Averag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5" name="Shape 245"/>
        <p:cNvGrpSpPr/>
        <p:nvPr/>
      </p:nvGrpSpPr>
      <p:grpSpPr>
        <a:xfrm>
          <a:off x="0" y="0"/>
          <a:ext cx="0" cy="0"/>
          <a:chOff x="0" y="0"/>
          <a:chExt cx="0" cy="0"/>
        </a:xfrm>
      </p:grpSpPr>
      <p:pic>
        <p:nvPicPr>
          <p:cNvPr id="246" name="Google Shape;246;p45"/>
          <p:cNvPicPr preferRelativeResize="0"/>
          <p:nvPr/>
        </p:nvPicPr>
        <p:blipFill>
          <a:blip r:embed="rId3">
            <a:alphaModFix/>
          </a:blip>
          <a:stretch>
            <a:fillRect/>
          </a:stretch>
        </p:blipFill>
        <p:spPr>
          <a:xfrm>
            <a:off x="209750" y="0"/>
            <a:ext cx="8724511" cy="6303900"/>
          </a:xfrm>
          <a:prstGeom prst="rect">
            <a:avLst/>
          </a:prstGeom>
          <a:noFill/>
          <a:ln>
            <a:noFill/>
          </a:ln>
        </p:spPr>
      </p:pic>
      <p:sp>
        <p:nvSpPr>
          <p:cNvPr id="247" name="Google Shape;247;p45"/>
          <p:cNvSpPr txBox="1"/>
          <p:nvPr/>
        </p:nvSpPr>
        <p:spPr>
          <a:xfrm>
            <a:off x="0" y="6303900"/>
            <a:ext cx="9144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chemeClr val="dk1"/>
                </a:solidFill>
                <a:latin typeface="Cabin"/>
                <a:ea typeface="Cabin"/>
                <a:cs typeface="Cabin"/>
                <a:sym typeface="Cabin"/>
              </a:rPr>
              <a:t>Trayvone Clayton wins 2019 YMCA Peace Medal</a:t>
            </a:r>
            <a:endParaRPr b="1" sz="2400">
              <a:solidFill>
                <a:schemeClr val="dk1"/>
              </a:solidFill>
              <a:latin typeface="Cabin"/>
              <a:ea typeface="Cabin"/>
              <a:cs typeface="Cabin"/>
              <a:sym typeface="Cabin"/>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8" name="Shape 778"/>
        <p:cNvGrpSpPr/>
        <p:nvPr/>
      </p:nvGrpSpPr>
      <p:grpSpPr>
        <a:xfrm>
          <a:off x="0" y="0"/>
          <a:ext cx="0" cy="0"/>
          <a:chOff x="0" y="0"/>
          <a:chExt cx="0" cy="0"/>
        </a:xfrm>
      </p:grpSpPr>
      <p:sp>
        <p:nvSpPr>
          <p:cNvPr descr="Translations" id="779" name="Google Shape;779;p117"/>
          <p:cNvSpPr txBox="1"/>
          <p:nvPr/>
        </p:nvSpPr>
        <p:spPr>
          <a:xfrm>
            <a:off x="0" y="0"/>
            <a:ext cx="38811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ጥንቅሮችን በጥፍር አከሎች ይገንቡ እና የቀለም ንድፍ ይምረጡ</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قم بتطوير التراكيب باستخدام الصور المصغرة واختر نظام الألوان</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Desenvolupa composicions amb miniatures i tria una combinació de colors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使用缩略图进行构图并选择配色方案</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با تصاویر کوچک، ترکیب‌بندی‌ها را توسعه دهید و یک طرح رنگی انتخاب کنید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थंबनेल के साथ रचनाएँ विकसित करें और रंग योजना चुनें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サムネイルで構図を作成し、配色を選択します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썸네일로 구성을 개발하고 색상 구성표를 선택하세요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Bi wêneyên piçûk kompozîsyonan pêşve bibin û şêmayek rengîn hilbijêrin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Desenvolva composições com miniaturas e escolha um esquema de cores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ਥੰਬਨੇਲ ਨਾਲ ਰਚਨਾਵਾਂ ਵਿਕਸਤ ਕਰੋ ਅਤੇ ਇੱਕ ਰੰਗ ਸਕੀਮ ਚੁਣੋ।</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Разрабатывайте композиции с помощью миниатюр и выбирайте цветовую схему.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Samee halabuuro leh sawir-gacmeedyo oo dooro nidaam midab leh</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Desarrolla composiciones con miniaturas y elige un esquema de colores.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Tengeneza nyimbo na vijipicha na uchague mpango wa rangi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Bumuo ng mga komposisyon na may mga thumbnail at pumili ng scheme ng kulay</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Küçük resimlerle kompozisyonlar geliştirin ve bir renk şeması seçin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Розробіть композиції з мініатюрами та виберіть колірну схему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Phát triển các tác phẩm với hình thu nhỏ và chọn một bảng màu</a:t>
            </a:r>
            <a:endParaRPr sz="1300">
              <a:solidFill>
                <a:srgbClr val="B7B7B7"/>
              </a:solidFill>
              <a:latin typeface="Average"/>
              <a:ea typeface="Average"/>
              <a:cs typeface="Average"/>
              <a:sym typeface="Average"/>
            </a:endParaRPr>
          </a:p>
        </p:txBody>
      </p:sp>
      <p:grpSp>
        <p:nvGrpSpPr>
          <p:cNvPr id="780" name="Google Shape;780;p117"/>
          <p:cNvGrpSpPr/>
          <p:nvPr/>
        </p:nvGrpSpPr>
        <p:grpSpPr>
          <a:xfrm>
            <a:off x="3881100" y="0"/>
            <a:ext cx="5262900" cy="6858000"/>
            <a:chOff x="3881100" y="0"/>
            <a:chExt cx="5262900" cy="6858000"/>
          </a:xfrm>
        </p:grpSpPr>
        <p:pic>
          <p:nvPicPr>
            <p:cNvPr id="781" name="Google Shape;781;p117"/>
            <p:cNvPicPr preferRelativeResize="0"/>
            <p:nvPr/>
          </p:nvPicPr>
          <p:blipFill rotWithShape="1">
            <a:blip r:embed="rId3">
              <a:alphaModFix/>
            </a:blip>
            <a:srcRect b="0" l="50000" r="0" t="0"/>
            <a:stretch/>
          </p:blipFill>
          <p:spPr>
            <a:xfrm>
              <a:off x="3881100" y="1364877"/>
              <a:ext cx="5262900" cy="5493123"/>
            </a:xfrm>
            <a:prstGeom prst="rect">
              <a:avLst/>
            </a:prstGeom>
            <a:noFill/>
            <a:ln>
              <a:noFill/>
            </a:ln>
          </p:spPr>
        </p:pic>
        <p:sp>
          <p:nvSpPr>
            <p:cNvPr id="782" name="Google Shape;782;p117"/>
            <p:cNvSpPr txBox="1"/>
            <p:nvPr/>
          </p:nvSpPr>
          <p:spPr>
            <a:xfrm>
              <a:off x="3881100" y="0"/>
              <a:ext cx="5262900" cy="136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900">
                  <a:solidFill>
                    <a:srgbClr val="FFFFFF"/>
                  </a:solidFill>
                  <a:latin typeface="Oswald"/>
                  <a:ea typeface="Oswald"/>
                  <a:cs typeface="Oswald"/>
                  <a:sym typeface="Oswald"/>
                </a:rPr>
                <a:t>Develop compositions with thumbnails and choose a colour scheme</a:t>
              </a:r>
              <a:endParaRPr sz="1300">
                <a:solidFill>
                  <a:srgbClr val="B7B7B7"/>
                </a:solidFill>
                <a:latin typeface="Average"/>
                <a:ea typeface="Average"/>
                <a:cs typeface="Average"/>
                <a:sym typeface="Average"/>
              </a:endParaRPr>
            </a:p>
          </p:txBody>
        </p:sp>
      </p:gr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grpSp>
        <p:nvGrpSpPr>
          <p:cNvPr id="787" name="Google Shape;787;p118"/>
          <p:cNvGrpSpPr/>
          <p:nvPr/>
        </p:nvGrpSpPr>
        <p:grpSpPr>
          <a:xfrm>
            <a:off x="-8150" y="0"/>
            <a:ext cx="5953900" cy="6858225"/>
            <a:chOff x="-8150" y="0"/>
            <a:chExt cx="5953900" cy="6858225"/>
          </a:xfrm>
        </p:grpSpPr>
        <p:sp>
          <p:nvSpPr>
            <p:cNvPr id="788" name="Google Shape;788;p118"/>
            <p:cNvSpPr txBox="1"/>
            <p:nvPr/>
          </p:nvSpPr>
          <p:spPr>
            <a:xfrm>
              <a:off x="1678800" y="4903725"/>
              <a:ext cx="4266900" cy="195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700">
                  <a:solidFill>
                    <a:srgbClr val="FFFFFF"/>
                  </a:solidFill>
                  <a:latin typeface="Oswald"/>
                  <a:ea typeface="Oswald"/>
                  <a:cs typeface="Oswald"/>
                  <a:sym typeface="Oswald"/>
                </a:rPr>
                <a:t>Choose a colour scheme and make a rough copy</a:t>
              </a:r>
              <a:endParaRPr sz="1900">
                <a:solidFill>
                  <a:srgbClr val="B7B7B7"/>
                </a:solidFill>
                <a:latin typeface="Average"/>
                <a:ea typeface="Average"/>
                <a:cs typeface="Average"/>
                <a:sym typeface="Average"/>
              </a:endParaRPr>
            </a:p>
          </p:txBody>
        </p:sp>
        <p:pic>
          <p:nvPicPr>
            <p:cNvPr id="789" name="Google Shape;789;p118"/>
            <p:cNvPicPr preferRelativeResize="0"/>
            <p:nvPr/>
          </p:nvPicPr>
          <p:blipFill>
            <a:blip r:embed="rId3">
              <a:alphaModFix/>
            </a:blip>
            <a:stretch>
              <a:fillRect/>
            </a:stretch>
          </p:blipFill>
          <p:spPr>
            <a:xfrm>
              <a:off x="0" y="0"/>
              <a:ext cx="5945750" cy="4903726"/>
            </a:xfrm>
            <a:prstGeom prst="rect">
              <a:avLst/>
            </a:prstGeom>
            <a:noFill/>
            <a:ln>
              <a:noFill/>
            </a:ln>
          </p:spPr>
        </p:pic>
        <p:pic>
          <p:nvPicPr>
            <p:cNvPr id="790" name="Google Shape;790;p118"/>
            <p:cNvPicPr preferRelativeResize="0"/>
            <p:nvPr/>
          </p:nvPicPr>
          <p:blipFill>
            <a:blip r:embed="rId4">
              <a:alphaModFix/>
            </a:blip>
            <a:stretch>
              <a:fillRect/>
            </a:stretch>
          </p:blipFill>
          <p:spPr>
            <a:xfrm>
              <a:off x="-8150" y="5041575"/>
              <a:ext cx="1678800" cy="1678800"/>
            </a:xfrm>
            <a:prstGeom prst="rect">
              <a:avLst/>
            </a:prstGeom>
            <a:noFill/>
            <a:ln>
              <a:noFill/>
            </a:ln>
          </p:spPr>
        </p:pic>
      </p:grpSp>
      <p:sp>
        <p:nvSpPr>
          <p:cNvPr descr="Translations" id="791" name="Google Shape;791;p118"/>
          <p:cNvSpPr txBox="1"/>
          <p:nvPr/>
        </p:nvSpPr>
        <p:spPr>
          <a:xfrm>
            <a:off x="5953850" y="0"/>
            <a:ext cx="3190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የቀለም ንድፍ ይምረጡ እና ሻካራ ግልባጭ ያድርጉ</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اختر مخطط الألوان وقم بعمل نسخة تقريبية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Trieu una combinació de colors i feu-ne una còpia aproximada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选择配色方案并进行草稿</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یک طرح رنگی انتخاب کنید و یک کپی خام از آن تهیه کنید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एक रंग योजना चुनें और एक रफ कॉपी बनाएं</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配色を選択してラフコピーを作成する</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색상 구성표를 선택하고 대략적인 사본을 만드세요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Şêwazek rengîn hilbijêre û kopiyek neasayî çêke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Escolha um esquema de cores e faça uma cópia aproximada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ਇੱਕ ਰੰਗ ਸਕੀਮ ਚੁਣੋ ਅਤੇ ਇੱਕ ਮੋਟਾ ਕਾਪੀ ਬਣਾਓ</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Выберите цветовую схему и сделайте черновой вариант</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Dooro nidaamka midabka oo samee nuqul qallafsan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Elige un esquema de colores y haz una copia preliminar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Chagua mpango wa rangi na ufanye nakala mbaya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Pumili ng scheme ng kulay at gumawa ng magaspang na kopya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Bir renk şeması seçin ve kaba bir kopya oluşturun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Виберіть колірну схему та зробіть чорновий макет</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Chọn một bảng màu và tạo một bản sao thô</a:t>
            </a:r>
            <a:endParaRPr sz="2500">
              <a:solidFill>
                <a:srgbClr val="FFFFFF"/>
              </a:solidFill>
              <a:latin typeface="Oswald"/>
              <a:ea typeface="Oswald"/>
              <a:cs typeface="Oswald"/>
              <a:sym typeface="Oswald"/>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grpSp>
        <p:nvGrpSpPr>
          <p:cNvPr id="796" name="Google Shape;796;p119"/>
          <p:cNvGrpSpPr/>
          <p:nvPr/>
        </p:nvGrpSpPr>
        <p:grpSpPr>
          <a:xfrm>
            <a:off x="0" y="0"/>
            <a:ext cx="9144150" cy="6858000"/>
            <a:chOff x="0" y="0"/>
            <a:chExt cx="9144150" cy="6858000"/>
          </a:xfrm>
        </p:grpSpPr>
        <p:sp>
          <p:nvSpPr>
            <p:cNvPr descr="All text" id="797" name="Google Shape;797;p119"/>
            <p:cNvSpPr txBox="1"/>
            <p:nvPr/>
          </p:nvSpPr>
          <p:spPr>
            <a:xfrm>
              <a:off x="0" y="6164100"/>
              <a:ext cx="9144000" cy="693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Jiwon Jang’s final artwork</a:t>
              </a:r>
              <a:endParaRPr sz="3000">
                <a:solidFill>
                  <a:srgbClr val="FFFFFF"/>
                </a:solidFill>
                <a:latin typeface="Oswald"/>
                <a:ea typeface="Oswald"/>
                <a:cs typeface="Oswald"/>
                <a:sym typeface="Oswald"/>
              </a:endParaRPr>
            </a:p>
          </p:txBody>
        </p:sp>
        <p:pic>
          <p:nvPicPr>
            <p:cNvPr id="798" name="Google Shape;798;p119"/>
            <p:cNvPicPr preferRelativeResize="0"/>
            <p:nvPr/>
          </p:nvPicPr>
          <p:blipFill>
            <a:blip r:embed="rId3">
              <a:alphaModFix/>
            </a:blip>
            <a:stretch>
              <a:fillRect/>
            </a:stretch>
          </p:blipFill>
          <p:spPr>
            <a:xfrm>
              <a:off x="0" y="0"/>
              <a:ext cx="8158871" cy="6164100"/>
            </a:xfrm>
            <a:prstGeom prst="rect">
              <a:avLst/>
            </a:prstGeom>
            <a:noFill/>
            <a:ln>
              <a:noFill/>
            </a:ln>
          </p:spPr>
        </p:pic>
        <p:pic>
          <p:nvPicPr>
            <p:cNvPr id="799" name="Google Shape;799;p119"/>
            <p:cNvPicPr preferRelativeResize="0"/>
            <p:nvPr/>
          </p:nvPicPr>
          <p:blipFill>
            <a:blip r:embed="rId4">
              <a:alphaModFix/>
            </a:blip>
            <a:stretch>
              <a:fillRect/>
            </a:stretch>
          </p:blipFill>
          <p:spPr>
            <a:xfrm>
              <a:off x="7315350" y="2514600"/>
              <a:ext cx="1828800" cy="1828800"/>
            </a:xfrm>
            <a:prstGeom prst="rect">
              <a:avLst/>
            </a:prstGeom>
            <a:noFill/>
            <a:ln>
              <a:noFill/>
            </a:ln>
          </p:spPr>
        </p:pic>
      </p:gr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07" name="Shape 807"/>
        <p:cNvGrpSpPr/>
        <p:nvPr/>
      </p:nvGrpSpPr>
      <p:grpSpPr>
        <a:xfrm>
          <a:off x="0" y="0"/>
          <a:ext cx="0" cy="0"/>
          <a:chOff x="0" y="0"/>
          <a:chExt cx="0" cy="0"/>
        </a:xfrm>
      </p:grpSpPr>
      <p:sp>
        <p:nvSpPr>
          <p:cNvPr descr="Title" id="808" name="Google Shape;808;p121"/>
          <p:cNvSpPr txBox="1"/>
          <p:nvPr/>
        </p:nvSpPr>
        <p:spPr>
          <a:xfrm>
            <a:off x="0" y="457200"/>
            <a:ext cx="9144000" cy="161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5300">
                <a:solidFill>
                  <a:srgbClr val="FFFFFF"/>
                </a:solidFill>
                <a:latin typeface="Oswald"/>
                <a:ea typeface="Oswald"/>
                <a:cs typeface="Oswald"/>
                <a:sym typeface="Oswald"/>
              </a:rPr>
              <a:t>How to use your brushes correctly</a:t>
            </a:r>
            <a:endParaRPr sz="5300">
              <a:solidFill>
                <a:srgbClr val="FFFFFF"/>
              </a:solidFill>
              <a:latin typeface="Oswald"/>
              <a:ea typeface="Oswald"/>
              <a:cs typeface="Oswald"/>
              <a:sym typeface="Oswald"/>
            </a:endParaRPr>
          </a:p>
          <a:p>
            <a:pPr indent="0" lvl="0" marL="0" rtl="0" algn="ctr">
              <a:lnSpc>
                <a:spcPct val="114000"/>
              </a:lnSpc>
              <a:spcBef>
                <a:spcPts val="0"/>
              </a:spcBef>
              <a:spcAft>
                <a:spcPts val="600"/>
              </a:spcAft>
              <a:buNone/>
            </a:pPr>
            <a:r>
              <a:rPr lang="en" sz="3500">
                <a:solidFill>
                  <a:srgbClr val="CACACA"/>
                </a:solidFill>
                <a:latin typeface="Average"/>
                <a:ea typeface="Average"/>
                <a:cs typeface="Average"/>
                <a:sym typeface="Average"/>
              </a:rPr>
              <a:t>🖌️😊🖌️</a:t>
            </a:r>
            <a:endParaRPr sz="2100">
              <a:solidFill>
                <a:srgbClr val="B7B7B7"/>
              </a:solidFill>
              <a:latin typeface="Average"/>
              <a:ea typeface="Average"/>
              <a:cs typeface="Average"/>
              <a:sym typeface="Average"/>
            </a:endParaRPr>
          </a:p>
        </p:txBody>
      </p:sp>
      <p:sp>
        <p:nvSpPr>
          <p:cNvPr descr="Translations" id="809" name="Google Shape;809;p121"/>
          <p:cNvSpPr txBox="1"/>
          <p:nvPr/>
        </p:nvSpPr>
        <p:spPr>
          <a:xfrm>
            <a:off x="0" y="2590800"/>
            <a:ext cx="9144000" cy="3657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ብሩሽዎን በትክክል እንዴት እንደሚጠቀሙ</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كيفية استخدام فرشاتك بشكل صحيح</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Com utilitzar els pinzells correctament</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如何正确使用刷子</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نحوه استفاده صحیح از برس‌های آرایشی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अपने ब्रश का सही उपयोग कैसे करें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ブラシの正しい使い方</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브러시를 올바르게 사용하는 방법</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Meriv çawa firçeyên xwe bi awayekî rast bikar tîne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Como usar seus pincéis corretamente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ਆਪਣੇ ਬੁਰਸ਼ਾਂ ਦੀ ਸਹੀ ਵਰਤੋਂ ਕਿਵੇਂ ਕਰੀਏ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Как правильно пользоваться кистями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Sida saxda ah ee loo isticmaalo burushyadaada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Cómo utilizar correctamente tus pinceles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Jinsi ya kutumia brashi yako kwa usahihi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Paano gamitin nang tama ang iyong mga brush</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Fırçalarınızı doğru şekilde nasıl kullanabilirsiniz?</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Як правильно користуватися пензлями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Cách sử dụng cọ đúng cách</a:t>
            </a:r>
            <a:endParaRPr sz="2400"/>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13" name="Shape 813"/>
        <p:cNvGrpSpPr/>
        <p:nvPr/>
      </p:nvGrpSpPr>
      <p:grpSpPr>
        <a:xfrm>
          <a:off x="0" y="0"/>
          <a:ext cx="0" cy="0"/>
          <a:chOff x="0" y="0"/>
          <a:chExt cx="0" cy="0"/>
        </a:xfrm>
      </p:grpSpPr>
      <p:sp>
        <p:nvSpPr>
          <p:cNvPr descr="Title" id="814" name="Google Shape;814;p122"/>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500">
                <a:solidFill>
                  <a:srgbClr val="FFFFFF"/>
                </a:solidFill>
                <a:latin typeface="Oswald"/>
                <a:ea typeface="Oswald"/>
                <a:cs typeface="Oswald"/>
                <a:sym typeface="Oswald"/>
              </a:rPr>
              <a:t>Get rid of the extra water on your brush</a:t>
            </a:r>
            <a:endParaRPr sz="45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rPr lang="en" sz="4500">
                <a:solidFill>
                  <a:srgbClr val="FFFFFF"/>
                </a:solidFill>
                <a:latin typeface="Oswald"/>
                <a:ea typeface="Oswald"/>
                <a:cs typeface="Oswald"/>
                <a:sym typeface="Oswald"/>
              </a:rPr>
              <a:t>❌💧❌💧❌</a:t>
            </a:r>
            <a:endParaRPr sz="45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2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2800">
                <a:solidFill>
                  <a:srgbClr val="CACACA"/>
                </a:solidFill>
                <a:latin typeface="Average"/>
                <a:ea typeface="Average"/>
                <a:cs typeface="Average"/>
                <a:sym typeface="Average"/>
              </a:rPr>
              <a:t>Use your </a:t>
            </a:r>
            <a:r>
              <a:rPr b="1" lang="en" sz="2800">
                <a:solidFill>
                  <a:srgbClr val="00FF00"/>
                </a:solidFill>
                <a:latin typeface="Average"/>
                <a:ea typeface="Average"/>
                <a:cs typeface="Average"/>
                <a:sym typeface="Average"/>
              </a:rPr>
              <a:t>palette</a:t>
            </a:r>
            <a:r>
              <a:rPr lang="en" sz="2800">
                <a:solidFill>
                  <a:srgbClr val="00FF00"/>
                </a:solidFill>
                <a:latin typeface="Average"/>
                <a:ea typeface="Average"/>
                <a:cs typeface="Average"/>
                <a:sym typeface="Average"/>
              </a:rPr>
              <a:t> </a:t>
            </a:r>
            <a:r>
              <a:rPr lang="en" sz="2800">
                <a:solidFill>
                  <a:srgbClr val="CACACA"/>
                </a:solidFill>
                <a:latin typeface="Average"/>
                <a:ea typeface="Average"/>
                <a:cs typeface="Average"/>
                <a:sym typeface="Average"/>
              </a:rPr>
              <a:t>or a </a:t>
            </a:r>
            <a:r>
              <a:rPr b="1" lang="en" sz="2800">
                <a:solidFill>
                  <a:srgbClr val="00FF00"/>
                </a:solidFill>
                <a:latin typeface="Average"/>
                <a:ea typeface="Average"/>
                <a:cs typeface="Average"/>
                <a:sym typeface="Average"/>
              </a:rPr>
              <a:t>test area</a:t>
            </a:r>
            <a:r>
              <a:rPr lang="en" sz="2800">
                <a:solidFill>
                  <a:srgbClr val="CACACA"/>
                </a:solidFill>
                <a:latin typeface="Average"/>
                <a:ea typeface="Average"/>
                <a:cs typeface="Average"/>
                <a:sym typeface="Average"/>
              </a:rPr>
              <a:t> of your paper. </a:t>
            </a:r>
            <a:br>
              <a:rPr lang="en" sz="2800">
                <a:solidFill>
                  <a:srgbClr val="CACACA"/>
                </a:solidFill>
                <a:latin typeface="Average"/>
                <a:ea typeface="Average"/>
                <a:cs typeface="Average"/>
                <a:sym typeface="Average"/>
              </a:rPr>
            </a:br>
            <a:r>
              <a:rPr lang="en" sz="2800">
                <a:solidFill>
                  <a:srgbClr val="CACACA"/>
                </a:solidFill>
                <a:latin typeface="Average"/>
                <a:ea typeface="Average"/>
                <a:cs typeface="Average"/>
                <a:sym typeface="Average"/>
              </a:rPr>
              <a:t>That way you won’t get sloppy, wet brush strokes.</a:t>
            </a:r>
            <a:endParaRPr sz="1600">
              <a:solidFill>
                <a:srgbClr val="CACACA"/>
              </a:solidFill>
              <a:latin typeface="Average"/>
              <a:ea typeface="Average"/>
              <a:cs typeface="Average"/>
              <a:sym typeface="Average"/>
            </a:endParaRPr>
          </a:p>
        </p:txBody>
      </p:sp>
      <p:sp>
        <p:nvSpPr>
          <p:cNvPr descr="Translations" id="815" name="Google Shape;815;p12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rgbClr val="AAAAAA"/>
                </a:solidFill>
                <a:latin typeface="Average"/>
                <a:ea typeface="Average"/>
                <a:cs typeface="Average"/>
                <a:sym typeface="Average"/>
              </a:rPr>
              <a:t>በብሩሽዎ ላይ ያለውን ተጨማሪ ውሃ ያስወግዱ</a:t>
            </a:r>
            <a:endParaRPr sz="1900">
              <a:solidFill>
                <a:srgbClr val="AAAAAA"/>
              </a:solidFill>
              <a:latin typeface="Average"/>
              <a:ea typeface="Average"/>
              <a:cs typeface="Average"/>
              <a:sym typeface="Average"/>
            </a:endParaRPr>
          </a:p>
          <a:p>
            <a:pPr indent="0" lvl="0" marL="0" rtl="1" algn="r">
              <a:spcBef>
                <a:spcPts val="0"/>
              </a:spcBef>
              <a:spcAft>
                <a:spcPts val="0"/>
              </a:spcAft>
              <a:buNone/>
            </a:pPr>
            <a:r>
              <a:rPr lang="en" sz="1900">
                <a:solidFill>
                  <a:srgbClr val="AAAAAA"/>
                </a:solidFill>
                <a:latin typeface="Average"/>
                <a:ea typeface="Average"/>
                <a:cs typeface="Average"/>
                <a:sym typeface="Average"/>
              </a:rPr>
              <a:t>تخلص من الماء الزائد على فرشاتك</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Elimina l'aigua sobrant del teu pinzell</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去除刷子上多余的水</a:t>
            </a:r>
            <a:endParaRPr sz="1900">
              <a:solidFill>
                <a:srgbClr val="AAAAAA"/>
              </a:solidFill>
              <a:latin typeface="Average"/>
              <a:ea typeface="Average"/>
              <a:cs typeface="Average"/>
              <a:sym typeface="Average"/>
            </a:endParaRPr>
          </a:p>
          <a:p>
            <a:pPr indent="0" lvl="0" marL="0" rtl="1" algn="r">
              <a:spcBef>
                <a:spcPts val="0"/>
              </a:spcBef>
              <a:spcAft>
                <a:spcPts val="0"/>
              </a:spcAft>
              <a:buNone/>
            </a:pPr>
            <a:r>
              <a:rPr lang="en" sz="1900">
                <a:solidFill>
                  <a:srgbClr val="AAAAAA"/>
                </a:solidFill>
                <a:latin typeface="Average"/>
                <a:ea typeface="Average"/>
                <a:cs typeface="Average"/>
                <a:sym typeface="Average"/>
              </a:rPr>
              <a:t>آب اضافی روی برس خود را پاک کنید</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अपने ब्रश पर लगे अतिरिक्त पानी से छुटकारा पाएँ</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ブラシについた余分な水を取り除きます</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브러시에 묻은 여분의 물을 제거하세요</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Ava zêde ya li ser firçeya xwe xilas bibe</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Livre-se do excesso de água do seu pincel</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ਆਪਣੇ ਬੁਰਸ਼ 'ਤੇ ਵਾਧੂ ਪਾਣੀ ਤੋਂ ਛੁਟਕਾਰਾ ਪਾਓ।</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Избавьтесь от лишней воды на кисти</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Ka saar biyaha dheeraadka ah ee buraashkaaga</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Deshazte del exceso de agua en tu cepillo</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Ondoa maji ya ziada kwenye brashi yako</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Alisin ang sobrang tubig sa iyong brush</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Fırçanızdaki fazla suyu atın</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Позбудьтеся зайвої води на пензлі</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Loại bỏ nước thừa trên cọ của bạn</a:t>
            </a:r>
            <a:endParaRPr sz="2700"/>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19" name="Shape 819"/>
        <p:cNvGrpSpPr/>
        <p:nvPr/>
      </p:nvGrpSpPr>
      <p:grpSpPr>
        <a:xfrm>
          <a:off x="0" y="0"/>
          <a:ext cx="0" cy="0"/>
          <a:chOff x="0" y="0"/>
          <a:chExt cx="0" cy="0"/>
        </a:xfrm>
      </p:grpSpPr>
      <p:sp>
        <p:nvSpPr>
          <p:cNvPr descr="Title" id="820" name="Google Shape;820;p123"/>
          <p:cNvSpPr txBox="1"/>
          <p:nvPr/>
        </p:nvSpPr>
        <p:spPr>
          <a:xfrm>
            <a:off x="-12800" y="0"/>
            <a:ext cx="45720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4400">
                <a:solidFill>
                  <a:srgbClr val="FFFFFF"/>
                </a:solidFill>
                <a:latin typeface="Oswald"/>
                <a:ea typeface="Oswald"/>
                <a:cs typeface="Oswald"/>
                <a:sym typeface="Oswald"/>
              </a:rPr>
              <a:t>Use </a:t>
            </a:r>
            <a:r>
              <a:rPr lang="en" sz="4400">
                <a:solidFill>
                  <a:srgbClr val="00FF00"/>
                </a:solidFill>
                <a:latin typeface="Oswald"/>
                <a:ea typeface="Oswald"/>
                <a:cs typeface="Oswald"/>
                <a:sym typeface="Oswald"/>
              </a:rPr>
              <a:t>small </a:t>
            </a:r>
            <a:r>
              <a:rPr lang="en" sz="4400">
                <a:solidFill>
                  <a:srgbClr val="FFFFFF"/>
                </a:solidFill>
                <a:latin typeface="Oswald"/>
                <a:ea typeface="Oswald"/>
                <a:cs typeface="Oswald"/>
                <a:sym typeface="Oswald"/>
              </a:rPr>
              <a:t>brushes for </a:t>
            </a:r>
            <a:r>
              <a:rPr lang="en" sz="4400">
                <a:solidFill>
                  <a:srgbClr val="00FF00"/>
                </a:solidFill>
                <a:latin typeface="Oswald"/>
                <a:ea typeface="Oswald"/>
                <a:cs typeface="Oswald"/>
                <a:sym typeface="Oswald"/>
              </a:rPr>
              <a:t>small </a:t>
            </a:r>
            <a:r>
              <a:rPr lang="en" sz="4400">
                <a:solidFill>
                  <a:srgbClr val="FFFFFF"/>
                </a:solidFill>
                <a:latin typeface="Oswald"/>
                <a:ea typeface="Oswald"/>
                <a:cs typeface="Oswald"/>
                <a:sym typeface="Oswald"/>
              </a:rPr>
              <a:t>things </a:t>
            </a:r>
            <a:endParaRPr sz="44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44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rPr lang="en" sz="1800">
                <a:solidFill>
                  <a:srgbClr val="FFFFFF"/>
                </a:solidFill>
                <a:latin typeface="Oswald"/>
                <a:ea typeface="Oswald"/>
                <a:cs typeface="Oswald"/>
                <a:sym typeface="Oswald"/>
              </a:rPr>
              <a:t>🖼️           =           🖌️</a:t>
            </a:r>
            <a:endParaRPr sz="18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1600"/>
              </a:spcBef>
              <a:spcAft>
                <a:spcPts val="0"/>
              </a:spcAft>
              <a:buNone/>
            </a:pPr>
            <a:r>
              <a:t/>
            </a:r>
            <a:endParaRPr sz="1800">
              <a:solidFill>
                <a:srgbClr val="FFFFFF"/>
              </a:solidFill>
              <a:latin typeface="Oswald"/>
              <a:ea typeface="Oswald"/>
              <a:cs typeface="Oswald"/>
              <a:sym typeface="Oswald"/>
            </a:endParaRPr>
          </a:p>
          <a:p>
            <a:pPr indent="0" lvl="0" marL="0" rtl="0" algn="ctr">
              <a:lnSpc>
                <a:spcPct val="115000"/>
              </a:lnSpc>
              <a:spcBef>
                <a:spcPts val="1600"/>
              </a:spcBef>
              <a:spcAft>
                <a:spcPts val="1600"/>
              </a:spcAft>
              <a:buNone/>
            </a:pPr>
            <a:r>
              <a:rPr lang="en" sz="7200">
                <a:solidFill>
                  <a:srgbClr val="FFFFFF"/>
                </a:solidFill>
                <a:latin typeface="Oswald"/>
                <a:ea typeface="Oswald"/>
                <a:cs typeface="Oswald"/>
                <a:sym typeface="Oswald"/>
              </a:rPr>
              <a:t>🖼️=🖌️</a:t>
            </a:r>
            <a:endParaRPr sz="7200">
              <a:solidFill>
                <a:srgbClr val="CACACA"/>
              </a:solidFill>
              <a:latin typeface="Average"/>
              <a:ea typeface="Average"/>
              <a:cs typeface="Average"/>
              <a:sym typeface="Average"/>
            </a:endParaRPr>
          </a:p>
        </p:txBody>
      </p:sp>
      <p:sp>
        <p:nvSpPr>
          <p:cNvPr descr="Translations" id="821" name="Google Shape;821;p12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700">
                <a:solidFill>
                  <a:srgbClr val="AAAAAA"/>
                </a:solidFill>
                <a:latin typeface="Average"/>
                <a:ea typeface="Average"/>
                <a:cs typeface="Average"/>
                <a:sym typeface="Average"/>
              </a:rPr>
              <a:t>ለትናንሽ ነገሮች ትናንሽ ብሩሽዎችን ይጠቀሙ</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استخدم فرش صغيرة للأشياء الصغيرة</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Feu servir pinzells petits per a coses petites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用小刷子刷小东西</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برای کارهای کوچک از برس‌های کوچک استفاده کنید</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छोटी चीज़ों के लिए छोटे ब्रश का इस्तेमाल करें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小さなものには小さなブラシを使う</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작은 물건에는 작은 브러시를 사용하세요</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Ji bo tiştên piçûk firçeyên piçûk bikar bînin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Use pincéis pequenos para coisas pequenas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ਛੋਟੀਆਂ ਚੀਜ਼ਾਂ ਲਈ ਛੋਟੇ ਬੁਰਸ਼ਾਂ ਦੀ ਵਰਤੋਂ ਕਰੋ।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Используйте маленькие кисти для мелких вещей.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U isticmaal buraashyo yaryar waxyaabo yaryar</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Utilice cepillos pequeños para cosas pequeñas.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Tumia brashi ndogo kwa vitu vidogo</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Gumamit ng maliliit na brush para sa maliliit na bagay</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Küçük şeyler için küçük fırçalar kullanın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Використовуйте маленькі пензлі для дрібних речей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Sử dụng bàn chải nhỏ cho những thứ nhỏ</a:t>
            </a:r>
            <a:endParaRPr sz="2400"/>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25" name="Shape 825"/>
        <p:cNvGrpSpPr/>
        <p:nvPr/>
      </p:nvGrpSpPr>
      <p:grpSpPr>
        <a:xfrm>
          <a:off x="0" y="0"/>
          <a:ext cx="0" cy="0"/>
          <a:chOff x="0" y="0"/>
          <a:chExt cx="0" cy="0"/>
        </a:xfrm>
      </p:grpSpPr>
      <p:sp>
        <p:nvSpPr>
          <p:cNvPr descr="Title" id="826" name="Google Shape;826;p124"/>
          <p:cNvSpPr txBox="1"/>
          <p:nvPr/>
        </p:nvSpPr>
        <p:spPr>
          <a:xfrm>
            <a:off x="0" y="838200"/>
            <a:ext cx="4572000" cy="3444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 sz="4200">
                <a:solidFill>
                  <a:srgbClr val="FFFFFF"/>
                </a:solidFill>
                <a:latin typeface="Oswald"/>
                <a:ea typeface="Oswald"/>
                <a:cs typeface="Oswald"/>
                <a:sym typeface="Oswald"/>
              </a:rPr>
              <a:t>Use the </a:t>
            </a:r>
            <a:r>
              <a:rPr lang="en" sz="4200">
                <a:solidFill>
                  <a:srgbClr val="00FF00"/>
                </a:solidFill>
                <a:latin typeface="Oswald"/>
                <a:ea typeface="Oswald"/>
                <a:cs typeface="Oswald"/>
                <a:sym typeface="Oswald"/>
              </a:rPr>
              <a:t>very tip</a:t>
            </a:r>
            <a:r>
              <a:rPr lang="en" sz="4200">
                <a:solidFill>
                  <a:srgbClr val="FFFFFF"/>
                </a:solidFill>
                <a:latin typeface="Oswald"/>
                <a:ea typeface="Oswald"/>
                <a:cs typeface="Oswald"/>
                <a:sym typeface="Oswald"/>
              </a:rPr>
              <a:t> for fine detail, </a:t>
            </a:r>
            <a:br>
              <a:rPr lang="en" sz="4200">
                <a:solidFill>
                  <a:srgbClr val="FFFFFF"/>
                </a:solidFill>
                <a:latin typeface="Oswald"/>
                <a:ea typeface="Oswald"/>
                <a:cs typeface="Oswald"/>
                <a:sym typeface="Oswald"/>
              </a:rPr>
            </a:br>
            <a:r>
              <a:rPr lang="en" sz="4200">
                <a:solidFill>
                  <a:srgbClr val="FFFFFF"/>
                </a:solidFill>
                <a:latin typeface="Oswald"/>
                <a:ea typeface="Oswald"/>
                <a:cs typeface="Oswald"/>
                <a:sym typeface="Oswald"/>
              </a:rPr>
              <a:t>holding your brush upright</a:t>
            </a:r>
            <a:endParaRPr sz="1200">
              <a:solidFill>
                <a:srgbClr val="CACACA"/>
              </a:solidFill>
              <a:latin typeface="Average"/>
              <a:ea typeface="Average"/>
              <a:cs typeface="Average"/>
              <a:sym typeface="Average"/>
            </a:endParaRPr>
          </a:p>
        </p:txBody>
      </p:sp>
      <p:grpSp>
        <p:nvGrpSpPr>
          <p:cNvPr id="827" name="Google Shape;827;p124"/>
          <p:cNvGrpSpPr/>
          <p:nvPr/>
        </p:nvGrpSpPr>
        <p:grpSpPr>
          <a:xfrm>
            <a:off x="13" y="4283209"/>
            <a:ext cx="4572162" cy="1866437"/>
            <a:chOff x="815088" y="1601462"/>
            <a:chExt cx="7513824" cy="3067275"/>
          </a:xfrm>
        </p:grpSpPr>
        <p:pic>
          <p:nvPicPr>
            <p:cNvPr id="828" name="Google Shape;828;p124"/>
            <p:cNvPicPr preferRelativeResize="0"/>
            <p:nvPr/>
          </p:nvPicPr>
          <p:blipFill>
            <a:blip r:embed="rId3">
              <a:alphaModFix/>
            </a:blip>
            <a:stretch>
              <a:fillRect/>
            </a:stretch>
          </p:blipFill>
          <p:spPr>
            <a:xfrm>
              <a:off x="815088" y="1601462"/>
              <a:ext cx="7513824" cy="3067275"/>
            </a:xfrm>
            <a:prstGeom prst="rect">
              <a:avLst/>
            </a:prstGeom>
            <a:noFill/>
            <a:ln>
              <a:noFill/>
            </a:ln>
          </p:spPr>
        </p:pic>
        <p:sp>
          <p:nvSpPr>
            <p:cNvPr id="829" name="Google Shape;829;p124"/>
            <p:cNvSpPr/>
            <p:nvPr/>
          </p:nvSpPr>
          <p:spPr>
            <a:xfrm>
              <a:off x="1058525" y="3021450"/>
              <a:ext cx="375600" cy="3756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descr="Translations" id="830" name="Google Shape;830;p124"/>
          <p:cNvSpPr txBox="1"/>
          <p:nvPr/>
        </p:nvSpPr>
        <p:spPr>
          <a:xfrm>
            <a:off x="4572150" y="125"/>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700">
                <a:solidFill>
                  <a:srgbClr val="AAAAAA"/>
                </a:solidFill>
                <a:latin typeface="Average"/>
                <a:ea typeface="Average"/>
                <a:cs typeface="Average"/>
                <a:sym typeface="Average"/>
              </a:rPr>
              <a:t>ለጥሩ ዝርዝር ጥቆማውን ይጠቀሙ</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استخدم نفس الطرف للحصول على تفاصيل دقيقة</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Feu servir la punta més fina per a detalls fins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使用尖端来获得精细的细节</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برای جزئیات دقیق از نوک بسیار ریز استفاده کنید</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बारीक विवरण के लिए सबसे ऊपरी सिरे का उपयोग करें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細かい部分には先端部分を使用してください</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세부적인 디테일을 위해 맨 끝부분을 사용하세요</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Ji bo hûrguliyên hûr serê herî baş bikar bînin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Use a ponta para detalhes finos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ਬਾਰੀਕ ਵੇਰਵੇ ਲਈ ਬਿਲਕੁਲ ਸੁਝਾਅ ਦੀ ਵਰਤੋਂ ਕਰੋ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Используйте самый кончик для мельчайших деталей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Isticmaal caarada si aad u hesho faahfaahin fiican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Utilice la punta fina para detalles finos.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Tumia kidokezo sana kwa maelezo mazuri</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Gamitin ang pinaka tip para sa pinong detalye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İnce ayrıntılar için en uç noktayı kullanın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Використовуйте самий кінчик для дрібних деталей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Sử dụng đầu nhọn để có chi tiết tốt</a:t>
            </a:r>
            <a:endParaRPr sz="2100"/>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34" name="Shape 834"/>
        <p:cNvGrpSpPr/>
        <p:nvPr/>
      </p:nvGrpSpPr>
      <p:grpSpPr>
        <a:xfrm>
          <a:off x="0" y="0"/>
          <a:ext cx="0" cy="0"/>
          <a:chOff x="0" y="0"/>
          <a:chExt cx="0" cy="0"/>
        </a:xfrm>
      </p:grpSpPr>
      <p:sp>
        <p:nvSpPr>
          <p:cNvPr id="835" name="Google Shape;835;p125"/>
          <p:cNvSpPr txBox="1"/>
          <p:nvPr/>
        </p:nvSpPr>
        <p:spPr>
          <a:xfrm>
            <a:off x="-50" y="40"/>
            <a:ext cx="45723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3600">
                <a:solidFill>
                  <a:srgbClr val="FFFFFF"/>
                </a:solidFill>
                <a:latin typeface="Oswald"/>
                <a:ea typeface="Oswald"/>
                <a:cs typeface="Oswald"/>
                <a:sym typeface="Oswald"/>
              </a:rPr>
              <a:t>Use the </a:t>
            </a:r>
            <a:r>
              <a:rPr lang="en" sz="3600">
                <a:solidFill>
                  <a:srgbClr val="00FF00"/>
                </a:solidFill>
                <a:latin typeface="Oswald"/>
                <a:ea typeface="Oswald"/>
                <a:cs typeface="Oswald"/>
                <a:sym typeface="Oswald"/>
              </a:rPr>
              <a:t>side of the brush</a:t>
            </a:r>
            <a:r>
              <a:rPr lang="en" sz="3600">
                <a:solidFill>
                  <a:srgbClr val="FFFFFF"/>
                </a:solidFill>
                <a:latin typeface="Oswald"/>
                <a:ea typeface="Oswald"/>
                <a:cs typeface="Oswald"/>
                <a:sym typeface="Oswald"/>
              </a:rPr>
              <a:t> for wide areas. </a:t>
            </a:r>
            <a:endParaRPr sz="36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36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3600">
              <a:solidFill>
                <a:srgbClr val="FFFFFF"/>
              </a:solidFill>
              <a:latin typeface="Oswald"/>
              <a:ea typeface="Oswald"/>
              <a:cs typeface="Oswald"/>
              <a:sym typeface="Oswald"/>
            </a:endParaRPr>
          </a:p>
          <a:p>
            <a:pPr indent="0" lvl="0" marL="0" rtl="0" algn="ctr">
              <a:lnSpc>
                <a:spcPct val="115000"/>
              </a:lnSpc>
              <a:spcBef>
                <a:spcPts val="1600"/>
              </a:spcBef>
              <a:spcAft>
                <a:spcPts val="0"/>
              </a:spcAft>
              <a:buNone/>
            </a:pPr>
            <a:r>
              <a:t/>
            </a:r>
            <a:endParaRPr sz="3600">
              <a:solidFill>
                <a:srgbClr val="FFFFFF"/>
              </a:solidFill>
              <a:latin typeface="Oswald"/>
              <a:ea typeface="Oswald"/>
              <a:cs typeface="Oswald"/>
              <a:sym typeface="Oswald"/>
            </a:endParaRPr>
          </a:p>
          <a:p>
            <a:pPr indent="0" lvl="0" marL="0" rtl="0" algn="ctr">
              <a:lnSpc>
                <a:spcPct val="115000"/>
              </a:lnSpc>
              <a:spcBef>
                <a:spcPts val="1600"/>
              </a:spcBef>
              <a:spcAft>
                <a:spcPts val="1600"/>
              </a:spcAft>
              <a:buNone/>
            </a:pPr>
            <a:br>
              <a:rPr lang="en" sz="3600">
                <a:solidFill>
                  <a:srgbClr val="FFFFFF"/>
                </a:solidFill>
                <a:latin typeface="Oswald"/>
                <a:ea typeface="Oswald"/>
                <a:cs typeface="Oswald"/>
                <a:sym typeface="Oswald"/>
              </a:rPr>
            </a:br>
            <a:r>
              <a:rPr lang="en" sz="3600">
                <a:solidFill>
                  <a:srgbClr val="FFFFFF"/>
                </a:solidFill>
                <a:latin typeface="Oswald"/>
                <a:ea typeface="Oswald"/>
                <a:cs typeface="Oswald"/>
                <a:sym typeface="Oswald"/>
              </a:rPr>
              <a:t>Use the </a:t>
            </a:r>
            <a:r>
              <a:rPr lang="en" sz="3600">
                <a:solidFill>
                  <a:srgbClr val="00FF00"/>
                </a:solidFill>
                <a:latin typeface="Oswald"/>
                <a:ea typeface="Oswald"/>
                <a:cs typeface="Oswald"/>
                <a:sym typeface="Oswald"/>
              </a:rPr>
              <a:t>tip</a:t>
            </a:r>
            <a:r>
              <a:rPr lang="en" sz="3600">
                <a:solidFill>
                  <a:srgbClr val="FFFFFF"/>
                </a:solidFill>
                <a:latin typeface="Oswald"/>
                <a:ea typeface="Oswald"/>
                <a:cs typeface="Oswald"/>
                <a:sym typeface="Oswald"/>
              </a:rPr>
              <a:t> to define the outside edge.</a:t>
            </a:r>
            <a:endParaRPr sz="1200">
              <a:solidFill>
                <a:srgbClr val="CACACA"/>
              </a:solidFill>
              <a:latin typeface="Average"/>
              <a:ea typeface="Average"/>
              <a:cs typeface="Average"/>
              <a:sym typeface="Average"/>
            </a:endParaRPr>
          </a:p>
        </p:txBody>
      </p:sp>
      <p:grpSp>
        <p:nvGrpSpPr>
          <p:cNvPr id="836" name="Google Shape;836;p125"/>
          <p:cNvGrpSpPr/>
          <p:nvPr/>
        </p:nvGrpSpPr>
        <p:grpSpPr>
          <a:xfrm>
            <a:off x="18" y="2379115"/>
            <a:ext cx="4572162" cy="1866437"/>
            <a:chOff x="815088" y="1361962"/>
            <a:chExt cx="7513824" cy="3067275"/>
          </a:xfrm>
        </p:grpSpPr>
        <p:pic>
          <p:nvPicPr>
            <p:cNvPr id="837" name="Google Shape;837;p125"/>
            <p:cNvPicPr preferRelativeResize="0"/>
            <p:nvPr/>
          </p:nvPicPr>
          <p:blipFill>
            <a:blip r:embed="rId3">
              <a:alphaModFix/>
            </a:blip>
            <a:stretch>
              <a:fillRect/>
            </a:stretch>
          </p:blipFill>
          <p:spPr>
            <a:xfrm>
              <a:off x="815088" y="1361962"/>
              <a:ext cx="7513824" cy="3067275"/>
            </a:xfrm>
            <a:prstGeom prst="rect">
              <a:avLst/>
            </a:prstGeom>
            <a:noFill/>
            <a:ln>
              <a:noFill/>
            </a:ln>
          </p:spPr>
        </p:pic>
        <p:sp>
          <p:nvSpPr>
            <p:cNvPr id="838" name="Google Shape;838;p125"/>
            <p:cNvSpPr/>
            <p:nvPr/>
          </p:nvSpPr>
          <p:spPr>
            <a:xfrm>
              <a:off x="1309125" y="2859073"/>
              <a:ext cx="992400" cy="5028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descr="Translations" id="839" name="Google Shape;839;p125"/>
          <p:cNvSpPr txBox="1"/>
          <p:nvPr/>
        </p:nvSpPr>
        <p:spPr>
          <a:xfrm>
            <a:off x="4571700" y="25"/>
            <a:ext cx="4572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700">
                <a:solidFill>
                  <a:srgbClr val="AAAAAA"/>
                </a:solidFill>
                <a:latin typeface="Average"/>
                <a:ea typeface="Average"/>
                <a:cs typeface="Average"/>
                <a:sym typeface="Average"/>
              </a:rPr>
              <a:t>ሰፊ ቦታዎችን ብሩሽ ጎን ይጠቀሙ</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استخدم جانب الفرشاة للمناطق الواسعة</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Feu servir el lateral del raspall per a zones amples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使用刷子的侧面来清洁大面积区域</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برای نواحی وسیع از کناره برس استفاده کنید</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चौड़े क्षेत्रों के लिए ब्रश के किनारे का उपयोग करें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広い範囲にはブラシの側面を使用してください</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넓은 부위에는 브러시 측면을 사용하세요</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Ji bo deverên fireh aliyê firçeyê bi kar bîne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Use a lateral da escova para áreas amplas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ਚੌੜੇ ਖੇਤਰਾਂ ਲਈ ਬੁਰਸ਼ ਦੇ ਪਾਸੇ ਦੀ ਵਰਤੋਂ ਕਰੋ।</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Для больших площадей используйте боковую часть кисти.</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U isticmaal dhinaca burushka meelaha ballaaran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Utilice el lateral del cepillo para áreas amplias.</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Tumia upande wa brashi kwa maeneo pana</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Gamitin ang gilid ng brush para sa malalawak na lugar</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Geniş alanlar için fırçanın yan tarafını kullanın</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Використовуйте бічну частину щітки для широких ділянок</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Sử dụng mặt bên của bàn chải cho các khu vực rộng</a:t>
            </a:r>
            <a:endParaRPr sz="2000"/>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1" name="Shape 251"/>
        <p:cNvGrpSpPr/>
        <p:nvPr/>
      </p:nvGrpSpPr>
      <p:grpSpPr>
        <a:xfrm>
          <a:off x="0" y="0"/>
          <a:ext cx="0" cy="0"/>
          <a:chOff x="0" y="0"/>
          <a:chExt cx="0" cy="0"/>
        </a:xfrm>
      </p:grpSpPr>
      <p:sp>
        <p:nvSpPr>
          <p:cNvPr id="252" name="Google Shape;252;p46"/>
          <p:cNvSpPr txBox="1"/>
          <p:nvPr/>
        </p:nvSpPr>
        <p:spPr>
          <a:xfrm>
            <a:off x="7263100" y="0"/>
            <a:ext cx="1880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chemeClr val="dk1"/>
                </a:solidFill>
                <a:latin typeface="Cabin"/>
                <a:ea typeface="Cabin"/>
                <a:cs typeface="Cabin"/>
                <a:sym typeface="Cabin"/>
              </a:rPr>
              <a:t>Trayvone Clayton knows that Black community and joy are valuable and worth fighting for</a:t>
            </a:r>
            <a:endParaRPr b="1" sz="2400">
              <a:solidFill>
                <a:schemeClr val="dk1"/>
              </a:solidFill>
              <a:latin typeface="Cabin"/>
              <a:ea typeface="Cabin"/>
              <a:cs typeface="Cabin"/>
              <a:sym typeface="Cabin"/>
            </a:endParaRPr>
          </a:p>
        </p:txBody>
      </p:sp>
      <p:pic>
        <p:nvPicPr>
          <p:cNvPr id="253" name="Google Shape;253;p46"/>
          <p:cNvPicPr preferRelativeResize="0"/>
          <p:nvPr/>
        </p:nvPicPr>
        <p:blipFill>
          <a:blip r:embed="rId3">
            <a:alphaModFix/>
          </a:blip>
          <a:stretch>
            <a:fillRect/>
          </a:stretch>
        </p:blipFill>
        <p:spPr>
          <a:xfrm>
            <a:off x="0" y="0"/>
            <a:ext cx="7263107" cy="6858000"/>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47" name="Shape 847"/>
        <p:cNvGrpSpPr/>
        <p:nvPr/>
      </p:nvGrpSpPr>
      <p:grpSpPr>
        <a:xfrm>
          <a:off x="0" y="0"/>
          <a:ext cx="0" cy="0"/>
          <a:chOff x="0" y="0"/>
          <a:chExt cx="0" cy="0"/>
        </a:xfrm>
      </p:grpSpPr>
      <p:sp>
        <p:nvSpPr>
          <p:cNvPr id="848" name="Google Shape;848;p127"/>
          <p:cNvSpPr txBox="1"/>
          <p:nvPr/>
        </p:nvSpPr>
        <p:spPr>
          <a:xfrm>
            <a:off x="0" y="0"/>
            <a:ext cx="4572000" cy="194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There are links to image editing tools through your QR code</a:t>
            </a:r>
            <a:endParaRPr sz="3600">
              <a:solidFill>
                <a:srgbClr val="FFFFFF"/>
              </a:solidFill>
              <a:latin typeface="Oswald"/>
              <a:ea typeface="Oswald"/>
              <a:cs typeface="Oswald"/>
              <a:sym typeface="Oswald"/>
            </a:endParaRPr>
          </a:p>
        </p:txBody>
      </p:sp>
      <p:sp>
        <p:nvSpPr>
          <p:cNvPr descr="Translations" id="849" name="Google Shape;849;p12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በQR ኮድህ በኩል ወደ ምስል አርትዖት መሳሪያዎች የሚወስዱ አገናኞች አሉ።</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هناك روابط لأدوات تحرير الصور من خلال رمز الاستجابة السريعة الخاص بك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Hi ha enllaços a eines d'edició d'imatges a través del vostre codi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通过二维码可以链接到图像编辑工具</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پیوندهایی به ابزارهای ویرایش تصویر از طریق کد QR شما وجود دارد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आपके QR कोड के माध्यम से छवि संपादन टूल के लिंक उपलब्ध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QRコードから画像編集ツールへのリンクがあります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QR 코드를 통해 이미지 편집 도구에 대한 링크가 제공됩니다.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Bi rêya koda QR-ya we ve girêdanên amûrên sererastkirina wêneyan hene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Existem links para ferramentas de edição de imagens por meio do seu código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ਤੁਹਾਡੇ QR ਕੋਡ ਰਾਹੀਂ ਚਿੱਤਰ ਸੰਪਾਦਨ ਟੂਲਸ ਦੇ ਲਿੰਕ ਹਨ।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Ссылки на инструменты редактирования изображений через QR-код.</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Waxaa jira xiriiriya aaladaha tafatirka sawirka iyadoo loo marayo summadaada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Hay enlaces a herramientas de edición de imágenes a través de su código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Kuna viungo vya zana za kuhariri picha kupitia msimbo wako wa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May mga link sa mga tool sa pag-edit ng imahe sa pamamagitan ng iyong QR code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QR kodunuz aracılığıyla görüntü düzenleme araçlarına bağlantılar mevcuttur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Через ваш QR-код є посилання на інструменти для редагування зображень</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Có các liên kết đến các công cụ chỉnh sửa hình ảnh thông qua mã QR của bạn</a:t>
            </a:r>
            <a:endParaRPr sz="1700">
              <a:latin typeface="Average"/>
              <a:ea typeface="Average"/>
              <a:cs typeface="Average"/>
              <a:sym typeface="Average"/>
            </a:endParaRPr>
          </a:p>
        </p:txBody>
      </p:sp>
      <p:pic>
        <p:nvPicPr>
          <p:cNvPr id="850" name="Google Shape;850;p127"/>
          <p:cNvPicPr preferRelativeResize="0"/>
          <p:nvPr/>
        </p:nvPicPr>
        <p:blipFill>
          <a:blip r:embed="rId3">
            <a:alphaModFix/>
          </a:blip>
          <a:stretch>
            <a:fillRect/>
          </a:stretch>
        </p:blipFill>
        <p:spPr>
          <a:xfrm>
            <a:off x="404155" y="1943700"/>
            <a:ext cx="3763683" cy="4914299"/>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128"/>
          <p:cNvSpPr/>
          <p:nvPr/>
        </p:nvSpPr>
        <p:spPr>
          <a:xfrm>
            <a:off x="12050" y="4028350"/>
            <a:ext cx="4871700" cy="2132400"/>
          </a:xfrm>
          <a:prstGeom prst="rect">
            <a:avLst/>
          </a:prstGeom>
          <a:solidFill>
            <a:srgbClr val="FFFFFF"/>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56" name="Google Shape;856;p128"/>
          <p:cNvPicPr preferRelativeResize="0"/>
          <p:nvPr/>
        </p:nvPicPr>
        <p:blipFill>
          <a:blip r:embed="rId3">
            <a:alphaModFix/>
          </a:blip>
          <a:stretch>
            <a:fillRect/>
          </a:stretch>
        </p:blipFill>
        <p:spPr>
          <a:xfrm>
            <a:off x="4883694" y="0"/>
            <a:ext cx="4260301" cy="3408228"/>
          </a:xfrm>
          <a:prstGeom prst="rect">
            <a:avLst/>
          </a:prstGeom>
          <a:noFill/>
          <a:ln>
            <a:noFill/>
          </a:ln>
        </p:spPr>
      </p:pic>
      <p:pic>
        <p:nvPicPr>
          <p:cNvPr id="857" name="Google Shape;857;p128"/>
          <p:cNvPicPr preferRelativeResize="0"/>
          <p:nvPr/>
        </p:nvPicPr>
        <p:blipFill>
          <a:blip r:embed="rId4">
            <a:alphaModFix/>
          </a:blip>
          <a:stretch>
            <a:fillRect/>
          </a:stretch>
        </p:blipFill>
        <p:spPr>
          <a:xfrm>
            <a:off x="4883705" y="3449749"/>
            <a:ext cx="4260301" cy="3408251"/>
          </a:xfrm>
          <a:prstGeom prst="rect">
            <a:avLst/>
          </a:prstGeom>
          <a:noFill/>
          <a:ln>
            <a:noFill/>
          </a:ln>
        </p:spPr>
      </p:pic>
      <p:pic>
        <p:nvPicPr>
          <p:cNvPr id="858" name="Google Shape;858;p128"/>
          <p:cNvPicPr preferRelativeResize="0"/>
          <p:nvPr/>
        </p:nvPicPr>
        <p:blipFill rotWithShape="1">
          <a:blip r:embed="rId5">
            <a:alphaModFix/>
          </a:blip>
          <a:srcRect b="0" l="0" r="0" t="0"/>
          <a:stretch/>
        </p:blipFill>
        <p:spPr>
          <a:xfrm>
            <a:off x="0" y="4172700"/>
            <a:ext cx="4764900" cy="1883400"/>
          </a:xfrm>
          <a:prstGeom prst="rect">
            <a:avLst/>
          </a:prstGeom>
          <a:noFill/>
          <a:ln>
            <a:noFill/>
          </a:ln>
        </p:spPr>
      </p:pic>
      <p:sp>
        <p:nvSpPr>
          <p:cNvPr descr="All text" id="859" name="Google Shape;859;p128"/>
          <p:cNvSpPr txBox="1"/>
          <p:nvPr/>
        </p:nvSpPr>
        <p:spPr>
          <a:xfrm>
            <a:off x="311700" y="0"/>
            <a:ext cx="4260300" cy="379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Oswald"/>
                <a:ea typeface="Oswald"/>
                <a:cs typeface="Oswald"/>
                <a:sym typeface="Oswald"/>
              </a:rPr>
              <a:t>So what should I be doing today?</a:t>
            </a:r>
            <a:br>
              <a:rPr lang="en" sz="2400">
                <a:solidFill>
                  <a:srgbClr val="FFFFFF"/>
                </a:solidFill>
                <a:latin typeface="Oswald"/>
                <a:ea typeface="Oswald"/>
                <a:cs typeface="Oswald"/>
                <a:sym typeface="Oswald"/>
              </a:rPr>
            </a:br>
            <a:endParaRPr sz="2400">
              <a:solidFill>
                <a:srgbClr val="CACACA"/>
              </a:solidFill>
              <a:latin typeface="Average"/>
              <a:ea typeface="Average"/>
              <a:cs typeface="Average"/>
              <a:sym typeface="Average"/>
            </a:endParaRPr>
          </a:p>
          <a:p>
            <a:pPr indent="-361950" lvl="0" marL="457200" rtl="0" algn="l">
              <a:lnSpc>
                <a:spcPct val="115000"/>
              </a:lnSpc>
              <a:spcBef>
                <a:spcPts val="0"/>
              </a:spcBef>
              <a:spcAft>
                <a:spcPts val="0"/>
              </a:spcAft>
              <a:buClr>
                <a:srgbClr val="CACACA"/>
              </a:buClr>
              <a:buSzPts val="2100"/>
              <a:buFont typeface="Average"/>
              <a:buAutoNum type="arabicPeriod"/>
            </a:pPr>
            <a:r>
              <a:rPr lang="en" sz="2100">
                <a:solidFill>
                  <a:srgbClr val="CACACA"/>
                </a:solidFill>
                <a:latin typeface="Average"/>
                <a:ea typeface="Average"/>
                <a:cs typeface="Average"/>
                <a:sym typeface="Average"/>
              </a:rPr>
              <a:t>Get 8 or more </a:t>
            </a:r>
            <a:r>
              <a:rPr b="1" lang="en" sz="2100">
                <a:solidFill>
                  <a:srgbClr val="00FF00"/>
                </a:solidFill>
                <a:latin typeface="Average"/>
                <a:ea typeface="Average"/>
                <a:cs typeface="Average"/>
                <a:sym typeface="Average"/>
              </a:rPr>
              <a:t>reference photos</a:t>
            </a:r>
            <a:r>
              <a:rPr lang="en" sz="2100">
                <a:solidFill>
                  <a:srgbClr val="CACACA"/>
                </a:solidFill>
                <a:latin typeface="Average"/>
                <a:ea typeface="Average"/>
                <a:cs typeface="Average"/>
                <a:sym typeface="Average"/>
              </a:rPr>
              <a:t>. </a:t>
            </a:r>
            <a:br>
              <a:rPr lang="en" sz="2100">
                <a:solidFill>
                  <a:srgbClr val="CACACA"/>
                </a:solidFill>
                <a:latin typeface="Average"/>
                <a:ea typeface="Average"/>
                <a:cs typeface="Average"/>
                <a:sym typeface="Average"/>
              </a:rPr>
            </a:br>
            <a:endParaRPr sz="2100">
              <a:solidFill>
                <a:srgbClr val="CACACA"/>
              </a:solidFill>
              <a:latin typeface="Average"/>
              <a:ea typeface="Average"/>
              <a:cs typeface="Average"/>
              <a:sym typeface="Average"/>
            </a:endParaRPr>
          </a:p>
          <a:p>
            <a:pPr indent="-361950" lvl="0" marL="457200" rtl="0" algn="l">
              <a:lnSpc>
                <a:spcPct val="115000"/>
              </a:lnSpc>
              <a:spcBef>
                <a:spcPts val="0"/>
              </a:spcBef>
              <a:spcAft>
                <a:spcPts val="0"/>
              </a:spcAft>
              <a:buClr>
                <a:srgbClr val="CACACA"/>
              </a:buClr>
              <a:buSzPts val="2100"/>
              <a:buFont typeface="Average"/>
              <a:buAutoNum type="arabicPeriod"/>
            </a:pPr>
            <a:r>
              <a:rPr lang="en" sz="2100">
                <a:solidFill>
                  <a:srgbClr val="CACACA"/>
                </a:solidFill>
                <a:latin typeface="Average"/>
                <a:ea typeface="Average"/>
                <a:cs typeface="Average"/>
                <a:sym typeface="Average"/>
              </a:rPr>
              <a:t>Choose a </a:t>
            </a:r>
            <a:r>
              <a:rPr b="1" lang="en" sz="2100">
                <a:solidFill>
                  <a:srgbClr val="00FF00"/>
                </a:solidFill>
                <a:latin typeface="Average"/>
                <a:ea typeface="Average"/>
                <a:cs typeface="Average"/>
                <a:sym typeface="Average"/>
              </a:rPr>
              <a:t>colour scheme</a:t>
            </a:r>
            <a:br>
              <a:rPr lang="en" sz="2100">
                <a:solidFill>
                  <a:srgbClr val="CACACA"/>
                </a:solidFill>
                <a:latin typeface="Average"/>
                <a:ea typeface="Average"/>
                <a:cs typeface="Average"/>
                <a:sym typeface="Average"/>
              </a:rPr>
            </a:br>
            <a:endParaRPr sz="2100">
              <a:solidFill>
                <a:srgbClr val="CACACA"/>
              </a:solidFill>
              <a:latin typeface="Average"/>
              <a:ea typeface="Average"/>
              <a:cs typeface="Average"/>
              <a:sym typeface="Average"/>
            </a:endParaRPr>
          </a:p>
          <a:p>
            <a:pPr indent="-361950" lvl="0" marL="457200" rtl="0" algn="l">
              <a:lnSpc>
                <a:spcPct val="115000"/>
              </a:lnSpc>
              <a:spcBef>
                <a:spcPts val="0"/>
              </a:spcBef>
              <a:spcAft>
                <a:spcPts val="0"/>
              </a:spcAft>
              <a:buClr>
                <a:srgbClr val="CACACA"/>
              </a:buClr>
              <a:buSzPts val="2100"/>
              <a:buFont typeface="Average"/>
              <a:buAutoNum type="arabicPeriod"/>
            </a:pPr>
            <a:r>
              <a:rPr lang="en" sz="2100">
                <a:solidFill>
                  <a:srgbClr val="CACACA"/>
                </a:solidFill>
                <a:latin typeface="Average"/>
                <a:ea typeface="Average"/>
                <a:cs typeface="Average"/>
                <a:sym typeface="Average"/>
              </a:rPr>
              <a:t>Start painting </a:t>
            </a:r>
            <a:r>
              <a:rPr b="1" lang="en" sz="2100">
                <a:solidFill>
                  <a:srgbClr val="00FF00"/>
                </a:solidFill>
                <a:latin typeface="Average"/>
                <a:ea typeface="Average"/>
                <a:cs typeface="Average"/>
                <a:sym typeface="Average"/>
              </a:rPr>
              <a:t>thumbnails</a:t>
            </a:r>
            <a:r>
              <a:rPr lang="en" sz="2100">
                <a:solidFill>
                  <a:srgbClr val="00FF00"/>
                </a:solidFill>
                <a:latin typeface="Average"/>
                <a:ea typeface="Average"/>
                <a:cs typeface="Average"/>
                <a:sym typeface="Average"/>
              </a:rPr>
              <a:t> </a:t>
            </a:r>
            <a:r>
              <a:rPr lang="en" sz="2100">
                <a:solidFill>
                  <a:srgbClr val="CACACA"/>
                </a:solidFill>
                <a:latin typeface="Average"/>
                <a:ea typeface="Average"/>
                <a:cs typeface="Average"/>
                <a:sym typeface="Average"/>
              </a:rPr>
              <a:t>and </a:t>
            </a:r>
            <a:r>
              <a:rPr b="1" lang="en" sz="2100">
                <a:solidFill>
                  <a:srgbClr val="00FF00"/>
                </a:solidFill>
                <a:latin typeface="Average"/>
                <a:ea typeface="Average"/>
                <a:cs typeface="Average"/>
                <a:sym typeface="Average"/>
              </a:rPr>
              <a:t>rough copies</a:t>
            </a:r>
            <a:r>
              <a:rPr lang="en" sz="2100">
                <a:solidFill>
                  <a:srgbClr val="CACACA"/>
                </a:solidFill>
                <a:latin typeface="Average"/>
                <a:ea typeface="Average"/>
                <a:cs typeface="Average"/>
                <a:sym typeface="Average"/>
              </a:rPr>
              <a:t>.</a:t>
            </a:r>
            <a:endParaRPr sz="2100">
              <a:solidFill>
                <a:srgbClr val="CACACA"/>
              </a:solidFill>
              <a:latin typeface="Average"/>
              <a:ea typeface="Average"/>
              <a:cs typeface="Average"/>
              <a:sym typeface="Average"/>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63" name="Shape 863"/>
        <p:cNvGrpSpPr/>
        <p:nvPr/>
      </p:nvGrpSpPr>
      <p:grpSpPr>
        <a:xfrm>
          <a:off x="0" y="0"/>
          <a:ext cx="0" cy="0"/>
          <a:chOff x="0" y="0"/>
          <a:chExt cx="0" cy="0"/>
        </a:xfrm>
      </p:grpSpPr>
      <p:pic>
        <p:nvPicPr>
          <p:cNvPr id="864" name="Google Shape;864;p129"/>
          <p:cNvPicPr preferRelativeResize="0"/>
          <p:nvPr/>
        </p:nvPicPr>
        <p:blipFill>
          <a:blip r:embed="rId3">
            <a:alphaModFix/>
          </a:blip>
          <a:stretch>
            <a:fillRect/>
          </a:stretch>
        </p:blipFill>
        <p:spPr>
          <a:xfrm>
            <a:off x="2057400" y="152400"/>
            <a:ext cx="4999178" cy="6553199"/>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8" name="Shape 868"/>
        <p:cNvGrpSpPr/>
        <p:nvPr/>
      </p:nvGrpSpPr>
      <p:grpSpPr>
        <a:xfrm>
          <a:off x="0" y="0"/>
          <a:ext cx="0" cy="0"/>
          <a:chOff x="0" y="0"/>
          <a:chExt cx="0" cy="0"/>
        </a:xfrm>
      </p:grpSpPr>
      <p:sp>
        <p:nvSpPr>
          <p:cNvPr descr="Translations" id="869" name="Google Shape;869;p130"/>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870" name="Google Shape;870;p130"/>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871" name="Google Shape;871;p13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Advait Abhilash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Malak Al Mohamad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Zi'aez Allison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Peter Azhagiri	1</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Covenant Bassey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Matthew Bowdridge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Gabriel Carvalho Cardoso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Ken Colin Declaro	1</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Autumn DeGiobbi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Adella Finnamore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Margo Flynn	1</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Kieran Forbes-Tan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Ronan Furlong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Maurice Grant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Hala Khalaf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Tinevimbo Makura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Keyan McCormack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Harrison Morash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Lam Giang Nguyen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Bayden Noble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Zyaira Owen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Harmony Parker-Paul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Arad Ranjbar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Ryan Rice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Mila Sahmarani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Yejun Shin	1</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Hayden Theriault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Bianca Thompson-Hill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Ayla Williams	6</a:t>
            </a:r>
            <a:endParaRPr sz="1500">
              <a:solidFill>
                <a:srgbClr val="AAAAAA"/>
              </a:solidFill>
              <a:latin typeface="Average"/>
              <a:ea typeface="Average"/>
              <a:cs typeface="Average"/>
              <a:sym typeface="Average"/>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descr="Translations" id="876" name="Google Shape;876;p131"/>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877" name="Google Shape;877;p131"/>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878" name="Google Shape;878;p13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AAAAAA"/>
                </a:solidFill>
                <a:latin typeface="Average"/>
                <a:ea typeface="Average"/>
                <a:cs typeface="Average"/>
                <a:sym typeface="Average"/>
              </a:rPr>
              <a:t>Amran Abdihakim Hirsi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Tanade Adan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Arisha Ashrafee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Stephanie Bosch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Anton Boubnov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Masume Caferi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Kilian Cheel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Seth Cogswell	7</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Alex Fahie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Lochie Forde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Sam Gomez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Colton Hall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Hazel Hickcox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Issabella Irvine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Lillian Johnson Majok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Robert Kelly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Taeyul Kim	5</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Jonathon Koslowski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Matt Leclair	3</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Libby Lim	6</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Stella Mansfield-Borden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Iris McCallum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Luke McKeown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Maxim Prytuluk	6</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Jurni Robinson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Nathan Robinson	4</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Lucas Rose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Jaiyla Slaunwhite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Patsoon Sukoot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Jiamou Wang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Mahmoud Abdullah Yahya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Shaden Zagruba	0</a:t>
            </a:r>
            <a:endParaRPr sz="1300">
              <a:solidFill>
                <a:srgbClr val="AAAAAA"/>
              </a:solidFill>
              <a:latin typeface="Average"/>
              <a:ea typeface="Average"/>
              <a:cs typeface="Average"/>
              <a:sym typeface="Average"/>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sp>
        <p:nvSpPr>
          <p:cNvPr descr="Translations" id="883" name="Google Shape;883;p132"/>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884" name="Google Shape;884;p132"/>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885" name="Google Shape;885;p13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Emma Baker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Jathniel Batugal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Wesley Baur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Zy Beals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Kieran Bourke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Henry Bretzler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Vincent Clark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Isaak Donahue-LeDrew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Huda Elkord	1</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Ava Galbraith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Hebziba Gebretatios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Nikhil Gopaldu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Colton Henneberry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Dom Zachary Blake Hyslop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Jenine Jalghom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Samson Kebede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Tyrone Joseph Lafitte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Julia Locke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Arthur Moulton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Jack Clark Munroe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George Nickerson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Aida Pocklington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Rebecca Rance	3</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Adele Ritchie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Keona Ross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Oliver Rutherford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Sana Salih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Lena Scott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Max Sulewski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Isabelle Tummers	1</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Viktor Yadvizhyn	5</a:t>
            </a:r>
            <a:endParaRPr>
              <a:solidFill>
                <a:srgbClr val="AAAAAA"/>
              </a:solidFill>
              <a:latin typeface="Average"/>
              <a:ea typeface="Average"/>
              <a:cs typeface="Average"/>
              <a:sym typeface="Average"/>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descr="Title" id="890" name="Google Shape;890;p133"/>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 sz="2400">
                <a:solidFill>
                  <a:srgbClr val="00FF00"/>
                </a:solidFill>
                <a:latin typeface="Open Sans"/>
                <a:ea typeface="Open Sans"/>
                <a:cs typeface="Open Sans"/>
                <a:sym typeface="Open Sans"/>
              </a:rPr>
              <a:t>Green 		</a:t>
            </a:r>
            <a:r>
              <a:rPr b="1" lang="en" sz="2400">
                <a:solidFill>
                  <a:srgbClr val="CACACA"/>
                </a:solidFill>
                <a:latin typeface="Open Sans"/>
                <a:ea typeface="Open Sans"/>
                <a:cs typeface="Open Sans"/>
                <a:sym typeface="Open Sans"/>
              </a:rPr>
              <a:t>=</a:t>
            </a:r>
            <a:r>
              <a:rPr lang="en" sz="2400">
                <a:solidFill>
                  <a:srgbClr val="00FF00"/>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7D00FF"/>
                </a:solidFill>
                <a:latin typeface="Open Sans"/>
                <a:ea typeface="Open Sans"/>
                <a:cs typeface="Open Sans"/>
                <a:sym typeface="Open Sans"/>
              </a:rPr>
              <a:t>Blue-violet 	</a:t>
            </a:r>
            <a:r>
              <a:rPr b="1" lang="en" sz="2400">
                <a:solidFill>
                  <a:srgbClr val="CACACA"/>
                </a:solidFill>
                <a:latin typeface="Open Sans"/>
                <a:ea typeface="Open Sans"/>
                <a:cs typeface="Open Sans"/>
                <a:sym typeface="Open Sans"/>
              </a:rPr>
              <a:t>=</a:t>
            </a:r>
            <a:r>
              <a:rPr lang="en" sz="2400">
                <a:solidFill>
                  <a:srgbClr val="7D00FF"/>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 </a:t>
            </a:r>
            <a:r>
              <a:rPr lang="en" sz="2400">
                <a:solidFill>
                  <a:srgbClr val="CACACA"/>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FF4400"/>
                </a:solidFill>
                <a:latin typeface="Open Sans"/>
                <a:ea typeface="Open Sans"/>
                <a:cs typeface="Open Sans"/>
                <a:sym typeface="Open Sans"/>
              </a:rPr>
              <a:t>Red-orange	</a:t>
            </a:r>
            <a:r>
              <a:rPr b="1" lang="en" sz="2400">
                <a:solidFill>
                  <a:srgbClr val="CACACA"/>
                </a:solidFill>
                <a:latin typeface="Open Sans"/>
                <a:ea typeface="Open Sans"/>
                <a:cs typeface="Open Sans"/>
                <a:sym typeface="Open Sans"/>
              </a:rPr>
              <a:t>=</a:t>
            </a:r>
            <a:r>
              <a:rPr lang="en" sz="2400">
                <a:solidFill>
                  <a:srgbClr val="FF4400"/>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a:t>
            </a:r>
            <a:r>
              <a:rPr lang="en"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latin typeface="Open Sans"/>
                <a:ea typeface="Open Sans"/>
                <a:cs typeface="Open Sans"/>
                <a:sym typeface="Open Sans"/>
              </a:rPr>
              <a:t>Black 			</a:t>
            </a:r>
            <a:r>
              <a:rPr b="1" lang="en" sz="2400">
                <a:solidFill>
                  <a:srgbClr val="CACACA"/>
                </a:solidFill>
                <a:latin typeface="Open Sans"/>
                <a:ea typeface="Open Sans"/>
                <a:cs typeface="Open Sans"/>
                <a:sym typeface="Open Sans"/>
              </a:rPr>
              <a:t>=</a:t>
            </a:r>
            <a:r>
              <a:rPr lang="en" sz="2400">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891" name="Google Shape;891;p133"/>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892" name="Google Shape;892;p133"/>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 ጥቁር = ቢጫ + ሲያን + ማጌንታ</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Barreja de colors: Verd = Groc + cian, Blau-violeta = Cian + magenta, Vermell-taronja = Magenta + groc, Negre = Groc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混合颜色：绿色 = 黄色 + 青色，蓝紫色 = 青色 + 洋红色，红橙色 = 洋红色 + 黄色，黑色 = 黄色 + 青色 + 洋红色</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色の混合：緑 = 黄色 + シアン、青紫 = シアン + マゼンタ、赤オレンジ = マゼンタ + 黄色、黒 = 黄色 + シアン + マゼンタ</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Têkelkirina rengan: Kesk = Zer + şîn, Şîn-binefşî = şîn + magenta, Sor-porteqalî = magenta + zer, Reş = Zer + şîn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Mistura de cores: Verde = Amarelo + ciano, Azul-violeta = Ciano + magenta, Vermelho-laranja = Magenta + amarelo, Preto = Amarelo + ciano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ਰੰਗਾਂ ਦਾ ਮਿਸ਼ਰਣ: ਹਰਾ = ਪੀਲਾ + ਨੀਲਾ, ਨੀਲਾ-ਜਾਮਨੀ = ਨੀਲਾ + ਮੈਜੈਂਟਾ, ਲਾਲ-ਸੰਤਰੀ = ਮੈਜੈਂਟਾ + ਪੀਲਾ, ਕਾਲਾ = ਪੀਲਾ + ਨੀਲਾ + ਮੈਜੈਂਟਾ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Midabada isku dhafka ah: Cagaar = Jaalle + cyan, buluug-violet = Cyan + magenta, Casaan-orange = Magenta + huruud ah, Madow = Jaalle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Mezcla de colores: Verde = Amarillo + cian, Azul-violeta = Cian + magenta, Rojo-naranja = Magenta + amarillo, Negro = Amarillo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Rangi zinazochanganya: Kijani = Njano + cyan, Bluu-violet = Cyan + magenta, Nyekundu-machungwa = Magenta + manjano, Nyeusi = Njano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Paghahalo ng mga kulay: Berde = Yellow + cyan, Blue-violet = Cyan + magenta, Red-orange = Magenta + yellow, Black = Yellow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Renklerin karıştırılması: Yeşil = Sarı + camgöbeği, Mavi-mor = Camgöbeği + macenta, Kırmızı-turuncu = Macenta + sarı, Siyah = Sarı + camgöbeği + macenta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Pha trộn màu sắc: Xanh lá cây = Vàng + lục lam, Xanh lam tím = Lục lam + đỏ tươi, Đỏ cam = Đỏ tươi + vàng, Đen = Vàng + lục lam + đỏ tươi</a:t>
            </a:r>
            <a:endParaRPr sz="650">
              <a:solidFill>
                <a:srgbClr val="CACACA"/>
              </a:solidFill>
              <a:latin typeface="Average"/>
              <a:ea typeface="Average"/>
              <a:cs typeface="Average"/>
              <a:sym typeface="Average"/>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96" name="Shape 896"/>
        <p:cNvGrpSpPr/>
        <p:nvPr/>
      </p:nvGrpSpPr>
      <p:grpSpPr>
        <a:xfrm>
          <a:off x="0" y="0"/>
          <a:ext cx="0" cy="0"/>
          <a:chOff x="0" y="0"/>
          <a:chExt cx="0" cy="0"/>
        </a:xfrm>
      </p:grpSpPr>
      <p:pic>
        <p:nvPicPr>
          <p:cNvPr id="897" name="Google Shape;897;p134"/>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898" name="Google Shape;898;p134"/>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
        <p:nvSpPr>
          <p:cNvPr id="903" name="Google Shape;903;p13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135"/>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descr="All text" id="909" name="Google Shape;909;p136"/>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Dump your water</a:t>
            </a:r>
            <a:r>
              <a:rPr lang="en" sz="1900">
                <a:solidFill>
                  <a:srgbClr val="CACACA"/>
                </a:solidFill>
                <a:latin typeface="Average"/>
                <a:ea typeface="Average"/>
                <a:cs typeface="Average"/>
                <a:sym typeface="Average"/>
              </a:rPr>
              <a:t> in the sink closest to the door.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Stack your containers</a:t>
            </a:r>
            <a:r>
              <a:rPr lang="en" sz="1900">
                <a:solidFill>
                  <a:srgbClr val="CACACA"/>
                </a:solidFill>
                <a:latin typeface="Average"/>
                <a:ea typeface="Average"/>
                <a:cs typeface="Average"/>
                <a:sym typeface="Average"/>
              </a:rPr>
              <a:t> next to the sink.</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Do not clean</a:t>
            </a:r>
            <a:r>
              <a:rPr lang="en" sz="1900">
                <a:solidFill>
                  <a:srgbClr val="CACACA"/>
                </a:solidFill>
                <a:latin typeface="Average"/>
                <a:ea typeface="Average"/>
                <a:cs typeface="Average"/>
                <a:sym typeface="Average"/>
              </a:rPr>
              <a:t> out your palette. </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You will add water and use it again tomorrow.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Fold your booklet</a:t>
            </a:r>
            <a:r>
              <a:rPr lang="en" sz="1900">
                <a:solidFill>
                  <a:srgbClr val="CACACA"/>
                </a:solidFill>
                <a:latin typeface="Average"/>
                <a:ea typeface="Average"/>
                <a:cs typeface="Average"/>
                <a:sym typeface="Average"/>
              </a:rPr>
              <a:t> open and </a:t>
            </a:r>
            <a:r>
              <a:rPr b="1" lang="en" sz="1900">
                <a:solidFill>
                  <a:srgbClr val="FFFFFF"/>
                </a:solidFill>
                <a:latin typeface="Average"/>
                <a:ea typeface="Average"/>
                <a:cs typeface="Average"/>
                <a:sym typeface="Average"/>
              </a:rPr>
              <a:t>stack it</a:t>
            </a:r>
            <a:r>
              <a:rPr lang="en" sz="1900">
                <a:solidFill>
                  <a:srgbClr val="CACACA"/>
                </a:solidFill>
                <a:latin typeface="Average"/>
                <a:ea typeface="Average"/>
                <a:cs typeface="Average"/>
                <a:sym typeface="Average"/>
              </a:rPr>
              <a:t> on top of your palette to dry.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Put your palette and booklet away </a:t>
            </a:r>
            <a:r>
              <a:rPr b="1" lang="en" sz="1900">
                <a:solidFill>
                  <a:srgbClr val="FFFFFF"/>
                </a:solidFill>
                <a:latin typeface="Average"/>
                <a:ea typeface="Average"/>
                <a:cs typeface="Average"/>
                <a:sym typeface="Average"/>
              </a:rPr>
              <a:t>inside </a:t>
            </a:r>
            <a:r>
              <a:rPr b="1" lang="en" sz="1900">
                <a:solidFill>
                  <a:srgbClr val="00FF00"/>
                </a:solidFill>
                <a:latin typeface="Average"/>
                <a:ea typeface="Average"/>
                <a:cs typeface="Average"/>
                <a:sym typeface="Average"/>
              </a:rPr>
              <a:t>your cubby</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Is your </a:t>
            </a:r>
            <a:r>
              <a:rPr b="1" lang="en" sz="1900">
                <a:solidFill>
                  <a:srgbClr val="FFFFFF"/>
                </a:solidFill>
                <a:latin typeface="Average"/>
                <a:ea typeface="Average"/>
                <a:cs typeface="Average"/>
                <a:sym typeface="Average"/>
              </a:rPr>
              <a:t>cubby full</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